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94"/>
  </p:notesMasterIdLst>
  <p:handoutMasterIdLst>
    <p:handoutMasterId r:id="rId95"/>
  </p:handoutMasterIdLst>
  <p:sldIdLst>
    <p:sldId id="256" r:id="rId5"/>
    <p:sldId id="434" r:id="rId6"/>
    <p:sldId id="436" r:id="rId7"/>
    <p:sldId id="439" r:id="rId8"/>
    <p:sldId id="684" r:id="rId9"/>
    <p:sldId id="538" r:id="rId10"/>
    <p:sldId id="584" r:id="rId11"/>
    <p:sldId id="687" r:id="rId12"/>
    <p:sldId id="689" r:id="rId13"/>
    <p:sldId id="691" r:id="rId14"/>
    <p:sldId id="693" r:id="rId15"/>
    <p:sldId id="695" r:id="rId16"/>
    <p:sldId id="697" r:id="rId17"/>
    <p:sldId id="699" r:id="rId18"/>
    <p:sldId id="701" r:id="rId19"/>
    <p:sldId id="703" r:id="rId20"/>
    <p:sldId id="705" r:id="rId21"/>
    <p:sldId id="707" r:id="rId22"/>
    <p:sldId id="709" r:id="rId23"/>
    <p:sldId id="711" r:id="rId24"/>
    <p:sldId id="712" r:id="rId25"/>
    <p:sldId id="713" r:id="rId26"/>
    <p:sldId id="714" r:id="rId27"/>
    <p:sldId id="715" r:id="rId28"/>
    <p:sldId id="593" r:id="rId29"/>
    <p:sldId id="594" r:id="rId30"/>
    <p:sldId id="717" r:id="rId31"/>
    <p:sldId id="719" r:id="rId32"/>
    <p:sldId id="595" r:id="rId33"/>
    <p:sldId id="721" r:id="rId34"/>
    <p:sldId id="723" r:id="rId35"/>
    <p:sldId id="725" r:id="rId36"/>
    <p:sldId id="726" r:id="rId37"/>
    <p:sldId id="727" r:id="rId38"/>
    <p:sldId id="729" r:id="rId39"/>
    <p:sldId id="730" r:id="rId40"/>
    <p:sldId id="731" r:id="rId41"/>
    <p:sldId id="733" r:id="rId42"/>
    <p:sldId id="735" r:id="rId43"/>
    <p:sldId id="561" r:id="rId44"/>
    <p:sldId id="736" r:id="rId45"/>
    <p:sldId id="737" r:id="rId46"/>
    <p:sldId id="599" r:id="rId47"/>
    <p:sldId id="739" r:id="rId48"/>
    <p:sldId id="740" r:id="rId49"/>
    <p:sldId id="741" r:id="rId50"/>
    <p:sldId id="742" r:id="rId51"/>
    <p:sldId id="610" r:id="rId52"/>
    <p:sldId id="743" r:id="rId53"/>
    <p:sldId id="744" r:id="rId54"/>
    <p:sldId id="614" r:id="rId55"/>
    <p:sldId id="746" r:id="rId56"/>
    <p:sldId id="747" r:id="rId57"/>
    <p:sldId id="617" r:id="rId58"/>
    <p:sldId id="619" r:id="rId59"/>
    <p:sldId id="620" r:id="rId60"/>
    <p:sldId id="622" r:id="rId61"/>
    <p:sldId id="624" r:id="rId62"/>
    <p:sldId id="626" r:id="rId63"/>
    <p:sldId id="628" r:id="rId64"/>
    <p:sldId id="630" r:id="rId65"/>
    <p:sldId id="631" r:id="rId66"/>
    <p:sldId id="632" r:id="rId67"/>
    <p:sldId id="634" r:id="rId68"/>
    <p:sldId id="636" r:id="rId69"/>
    <p:sldId id="638" r:id="rId70"/>
    <p:sldId id="640" r:id="rId71"/>
    <p:sldId id="642" r:id="rId72"/>
    <p:sldId id="644" r:id="rId73"/>
    <p:sldId id="646" r:id="rId74"/>
    <p:sldId id="648" r:id="rId75"/>
    <p:sldId id="650" r:id="rId76"/>
    <p:sldId id="660" r:id="rId77"/>
    <p:sldId id="653" r:id="rId78"/>
    <p:sldId id="655" r:id="rId79"/>
    <p:sldId id="657" r:id="rId80"/>
    <p:sldId id="663" r:id="rId81"/>
    <p:sldId id="665" r:id="rId82"/>
    <p:sldId id="661" r:id="rId83"/>
    <p:sldId id="667" r:id="rId84"/>
    <p:sldId id="669" r:id="rId85"/>
    <p:sldId id="671" r:id="rId86"/>
    <p:sldId id="673" r:id="rId87"/>
    <p:sldId id="675" r:id="rId88"/>
    <p:sldId id="677" r:id="rId89"/>
    <p:sldId id="679" r:id="rId90"/>
    <p:sldId id="681" r:id="rId91"/>
    <p:sldId id="683" r:id="rId92"/>
    <p:sldId id="300"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8" autoAdjust="0"/>
    <p:restoredTop sz="94660"/>
  </p:normalViewPr>
  <p:slideViewPr>
    <p:cSldViewPr>
      <p:cViewPr varScale="1">
        <p:scale>
          <a:sx n="69" d="100"/>
          <a:sy n="69" d="100"/>
        </p:scale>
        <p:origin x="174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23"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Deepak S Sakkari Assistant Professor( CSE)" userId="6d73bcb8-5d92-40b8-9132-40f6303b79fc" providerId="ADAL" clId="{6A6CE88C-C1CC-4F3A-B486-05240001B6BF}"/>
    <pc:docChg chg="undo custSel delSld modSld modMainMaster">
      <pc:chgData name="Dr. Deepak S Sakkari Assistant Professor( CSE)" userId="6d73bcb8-5d92-40b8-9132-40f6303b79fc" providerId="ADAL" clId="{6A6CE88C-C1CC-4F3A-B486-05240001B6BF}" dt="2020-08-16T18:15:17.333" v="987" actId="1038"/>
      <pc:docMkLst>
        <pc:docMk/>
      </pc:docMkLst>
      <pc:sldChg chg="modSp">
        <pc:chgData name="Dr. Deepak S Sakkari Assistant Professor( CSE)" userId="6d73bcb8-5d92-40b8-9132-40f6303b79fc" providerId="ADAL" clId="{6A6CE88C-C1CC-4F3A-B486-05240001B6BF}" dt="2020-08-16T17:23:01.850" v="61" actId="404"/>
        <pc:sldMkLst>
          <pc:docMk/>
          <pc:sldMk cId="644196155" sldId="257"/>
        </pc:sldMkLst>
        <pc:spChg chg="mod">
          <ac:chgData name="Dr. Deepak S Sakkari Assistant Professor( CSE)" userId="6d73bcb8-5d92-40b8-9132-40f6303b79fc" providerId="ADAL" clId="{6A6CE88C-C1CC-4F3A-B486-05240001B6BF}" dt="2020-08-16T17:23:01.850" v="61" actId="404"/>
          <ac:spMkLst>
            <pc:docMk/>
            <pc:sldMk cId="644196155" sldId="257"/>
            <ac:spMk id="3" creationId="{00000000-0000-0000-0000-000000000000}"/>
          </ac:spMkLst>
        </pc:spChg>
      </pc:sldChg>
      <pc:sldChg chg="modSp mod">
        <pc:chgData name="Dr. Deepak S Sakkari Assistant Professor( CSE)" userId="6d73bcb8-5d92-40b8-9132-40f6303b79fc" providerId="ADAL" clId="{6A6CE88C-C1CC-4F3A-B486-05240001B6BF}" dt="2020-08-16T17:29:27.503" v="93" actId="948"/>
        <pc:sldMkLst>
          <pc:docMk/>
          <pc:sldMk cId="799294713" sldId="258"/>
        </pc:sldMkLst>
        <pc:spChg chg="mod">
          <ac:chgData name="Dr. Deepak S Sakkari Assistant Professor( CSE)" userId="6d73bcb8-5d92-40b8-9132-40f6303b79fc" providerId="ADAL" clId="{6A6CE88C-C1CC-4F3A-B486-05240001B6BF}" dt="2020-08-16T17:29:27.503" v="93" actId="948"/>
          <ac:spMkLst>
            <pc:docMk/>
            <pc:sldMk cId="799294713" sldId="258"/>
            <ac:spMk id="3" creationId="{00000000-0000-0000-0000-000000000000}"/>
          </ac:spMkLst>
        </pc:spChg>
      </pc:sldChg>
      <pc:sldChg chg="modSp del mod">
        <pc:chgData name="Dr. Deepak S Sakkari Assistant Professor( CSE)" userId="6d73bcb8-5d92-40b8-9132-40f6303b79fc" providerId="ADAL" clId="{6A6CE88C-C1CC-4F3A-B486-05240001B6BF}" dt="2020-08-16T17:29:41.157" v="94" actId="2696"/>
        <pc:sldMkLst>
          <pc:docMk/>
          <pc:sldMk cId="2963534272" sldId="259"/>
        </pc:sldMkLst>
        <pc:spChg chg="mod">
          <ac:chgData name="Dr. Deepak S Sakkari Assistant Professor( CSE)" userId="6d73bcb8-5d92-40b8-9132-40f6303b79fc" providerId="ADAL" clId="{6A6CE88C-C1CC-4F3A-B486-05240001B6BF}" dt="2020-08-16T17:28:28.561" v="87" actId="21"/>
          <ac:spMkLst>
            <pc:docMk/>
            <pc:sldMk cId="2963534272" sldId="259"/>
            <ac:spMk id="3" creationId="{00000000-0000-0000-0000-000000000000}"/>
          </ac:spMkLst>
        </pc:spChg>
      </pc:sldChg>
      <pc:sldChg chg="modSp mod">
        <pc:chgData name="Dr. Deepak S Sakkari Assistant Professor( CSE)" userId="6d73bcb8-5d92-40b8-9132-40f6303b79fc" providerId="ADAL" clId="{6A6CE88C-C1CC-4F3A-B486-05240001B6BF}" dt="2020-08-16T17:30:03.381" v="98" actId="20577"/>
        <pc:sldMkLst>
          <pc:docMk/>
          <pc:sldMk cId="3981172752" sldId="260"/>
        </pc:sldMkLst>
        <pc:spChg chg="mod">
          <ac:chgData name="Dr. Deepak S Sakkari Assistant Professor( CSE)" userId="6d73bcb8-5d92-40b8-9132-40f6303b79fc" providerId="ADAL" clId="{6A6CE88C-C1CC-4F3A-B486-05240001B6BF}" dt="2020-08-16T17:30:03.381" v="98" actId="20577"/>
          <ac:spMkLst>
            <pc:docMk/>
            <pc:sldMk cId="3981172752" sldId="260"/>
            <ac:spMk id="3" creationId="{00000000-0000-0000-0000-000000000000}"/>
          </ac:spMkLst>
        </pc:spChg>
      </pc:sldChg>
      <pc:sldChg chg="modSp del">
        <pc:chgData name="Dr. Deepak S Sakkari Assistant Professor( CSE)" userId="6d73bcb8-5d92-40b8-9132-40f6303b79fc" providerId="ADAL" clId="{6A6CE88C-C1CC-4F3A-B486-05240001B6BF}" dt="2020-08-16T17:30:44.627" v="99" actId="2696"/>
        <pc:sldMkLst>
          <pc:docMk/>
          <pc:sldMk cId="3009021097" sldId="261"/>
        </pc:sldMkLst>
        <pc:spChg chg="mod">
          <ac:chgData name="Dr. Deepak S Sakkari Assistant Professor( CSE)" userId="6d73bcb8-5d92-40b8-9132-40f6303b79fc" providerId="ADAL" clId="{6A6CE88C-C1CC-4F3A-B486-05240001B6BF}" dt="2020-08-16T17:24:40.253" v="69" actId="404"/>
          <ac:spMkLst>
            <pc:docMk/>
            <pc:sldMk cId="3009021097" sldId="261"/>
            <ac:spMk id="3" creationId="{00000000-0000-0000-0000-000000000000}"/>
          </ac:spMkLst>
        </pc:spChg>
      </pc:sldChg>
      <pc:sldChg chg="modSp">
        <pc:chgData name="Dr. Deepak S Sakkari Assistant Professor( CSE)" userId="6d73bcb8-5d92-40b8-9132-40f6303b79fc" providerId="ADAL" clId="{6A6CE88C-C1CC-4F3A-B486-05240001B6BF}" dt="2020-08-16T17:24:56.926" v="72" actId="404"/>
        <pc:sldMkLst>
          <pc:docMk/>
          <pc:sldMk cId="1345660431" sldId="262"/>
        </pc:sldMkLst>
        <pc:spChg chg="mod">
          <ac:chgData name="Dr. Deepak S Sakkari Assistant Professor( CSE)" userId="6d73bcb8-5d92-40b8-9132-40f6303b79fc" providerId="ADAL" clId="{6A6CE88C-C1CC-4F3A-B486-05240001B6BF}" dt="2020-08-16T17:24:56.926" v="72" actId="404"/>
          <ac:spMkLst>
            <pc:docMk/>
            <pc:sldMk cId="1345660431" sldId="262"/>
            <ac:spMk id="3" creationId="{00000000-0000-0000-0000-000000000000}"/>
          </ac:spMkLst>
        </pc:spChg>
      </pc:sldChg>
      <pc:sldChg chg="modSp mod">
        <pc:chgData name="Dr. Deepak S Sakkari Assistant Professor( CSE)" userId="6d73bcb8-5d92-40b8-9132-40f6303b79fc" providerId="ADAL" clId="{6A6CE88C-C1CC-4F3A-B486-05240001B6BF}" dt="2020-08-16T17:32:48.352" v="105" actId="20577"/>
        <pc:sldMkLst>
          <pc:docMk/>
          <pc:sldMk cId="2264661524" sldId="263"/>
        </pc:sldMkLst>
        <pc:spChg chg="mod">
          <ac:chgData name="Dr. Deepak S Sakkari Assistant Professor( CSE)" userId="6d73bcb8-5d92-40b8-9132-40f6303b79fc" providerId="ADAL" clId="{6A6CE88C-C1CC-4F3A-B486-05240001B6BF}" dt="2020-08-16T17:32:48.352" v="105" actId="20577"/>
          <ac:spMkLst>
            <pc:docMk/>
            <pc:sldMk cId="2264661524" sldId="263"/>
            <ac:spMk id="3" creationId="{00000000-0000-0000-0000-000000000000}"/>
          </ac:spMkLst>
        </pc:spChg>
      </pc:sldChg>
      <pc:sldChg chg="modSp mod">
        <pc:chgData name="Dr. Deepak S Sakkari Assistant Professor( CSE)" userId="6d73bcb8-5d92-40b8-9132-40f6303b79fc" providerId="ADAL" clId="{6A6CE88C-C1CC-4F3A-B486-05240001B6BF}" dt="2020-08-16T17:33:55.233" v="118" actId="20577"/>
        <pc:sldMkLst>
          <pc:docMk/>
          <pc:sldMk cId="2700791281" sldId="264"/>
        </pc:sldMkLst>
        <pc:spChg chg="mod">
          <ac:chgData name="Dr. Deepak S Sakkari Assistant Professor( CSE)" userId="6d73bcb8-5d92-40b8-9132-40f6303b79fc" providerId="ADAL" clId="{6A6CE88C-C1CC-4F3A-B486-05240001B6BF}" dt="2020-08-16T17:33:55.233" v="118" actId="20577"/>
          <ac:spMkLst>
            <pc:docMk/>
            <pc:sldMk cId="2700791281" sldId="264"/>
            <ac:spMk id="3" creationId="{00000000-0000-0000-0000-000000000000}"/>
          </ac:spMkLst>
        </pc:spChg>
      </pc:sldChg>
      <pc:sldChg chg="modSp del">
        <pc:chgData name="Dr. Deepak S Sakkari Assistant Professor( CSE)" userId="6d73bcb8-5d92-40b8-9132-40f6303b79fc" providerId="ADAL" clId="{6A6CE88C-C1CC-4F3A-B486-05240001B6BF}" dt="2020-08-16T17:34:31.051" v="119" actId="2696"/>
        <pc:sldMkLst>
          <pc:docMk/>
          <pc:sldMk cId="656789598" sldId="265"/>
        </pc:sldMkLst>
        <pc:spChg chg="mod">
          <ac:chgData name="Dr. Deepak S Sakkari Assistant Professor( CSE)" userId="6d73bcb8-5d92-40b8-9132-40f6303b79fc" providerId="ADAL" clId="{6A6CE88C-C1CC-4F3A-B486-05240001B6BF}" dt="2020-08-16T17:33:11.076" v="108" actId="404"/>
          <ac:spMkLst>
            <pc:docMk/>
            <pc:sldMk cId="656789598" sldId="265"/>
            <ac:spMk id="3" creationId="{00000000-0000-0000-0000-000000000000}"/>
          </ac:spMkLst>
        </pc:spChg>
      </pc:sldChg>
      <pc:sldChg chg="modSp">
        <pc:chgData name="Dr. Deepak S Sakkari Assistant Professor( CSE)" userId="6d73bcb8-5d92-40b8-9132-40f6303b79fc" providerId="ADAL" clId="{6A6CE88C-C1CC-4F3A-B486-05240001B6BF}" dt="2020-08-16T17:34:51.629" v="123" actId="1076"/>
        <pc:sldMkLst>
          <pc:docMk/>
          <pc:sldMk cId="1334666043" sldId="266"/>
        </pc:sldMkLst>
        <pc:spChg chg="mod">
          <ac:chgData name="Dr. Deepak S Sakkari Assistant Professor( CSE)" userId="6d73bcb8-5d92-40b8-9132-40f6303b79fc" providerId="ADAL" clId="{6A6CE88C-C1CC-4F3A-B486-05240001B6BF}" dt="2020-08-16T17:34:45.323" v="122" actId="404"/>
          <ac:spMkLst>
            <pc:docMk/>
            <pc:sldMk cId="1334666043" sldId="266"/>
            <ac:spMk id="7" creationId="{00000000-0000-0000-0000-000000000000}"/>
          </ac:spMkLst>
        </pc:spChg>
        <pc:picChg chg="mod">
          <ac:chgData name="Dr. Deepak S Sakkari Assistant Professor( CSE)" userId="6d73bcb8-5d92-40b8-9132-40f6303b79fc" providerId="ADAL" clId="{6A6CE88C-C1CC-4F3A-B486-05240001B6BF}" dt="2020-08-16T17:34:51.629" v="123" actId="1076"/>
          <ac:picMkLst>
            <pc:docMk/>
            <pc:sldMk cId="1334666043" sldId="266"/>
            <ac:picMk id="1025" creationId="{00000000-0000-0000-0000-000000000000}"/>
          </ac:picMkLst>
        </pc:picChg>
      </pc:sldChg>
      <pc:sldChg chg="modSp mod">
        <pc:chgData name="Dr. Deepak S Sakkari Assistant Professor( CSE)" userId="6d73bcb8-5d92-40b8-9132-40f6303b79fc" providerId="ADAL" clId="{6A6CE88C-C1CC-4F3A-B486-05240001B6BF}" dt="2020-08-16T17:41:22.280" v="339" actId="1076"/>
        <pc:sldMkLst>
          <pc:docMk/>
          <pc:sldMk cId="3898763255" sldId="267"/>
        </pc:sldMkLst>
        <pc:graphicFrameChg chg="mod modGraphic">
          <ac:chgData name="Dr. Deepak S Sakkari Assistant Professor( CSE)" userId="6d73bcb8-5d92-40b8-9132-40f6303b79fc" providerId="ADAL" clId="{6A6CE88C-C1CC-4F3A-B486-05240001B6BF}" dt="2020-08-16T17:41:22.280" v="339" actId="1076"/>
          <ac:graphicFrameMkLst>
            <pc:docMk/>
            <pc:sldMk cId="3898763255" sldId="267"/>
            <ac:graphicFrameMk id="5" creationId="{00000000-0000-0000-0000-000000000000}"/>
          </ac:graphicFrameMkLst>
        </pc:graphicFrameChg>
      </pc:sldChg>
      <pc:sldChg chg="modSp">
        <pc:chgData name="Dr. Deepak S Sakkari Assistant Professor( CSE)" userId="6d73bcb8-5d92-40b8-9132-40f6303b79fc" providerId="ADAL" clId="{6A6CE88C-C1CC-4F3A-B486-05240001B6BF}" dt="2020-08-16T17:41:32.429" v="342" actId="404"/>
        <pc:sldMkLst>
          <pc:docMk/>
          <pc:sldMk cId="201611570" sldId="268"/>
        </pc:sldMkLst>
        <pc:spChg chg="mod">
          <ac:chgData name="Dr. Deepak S Sakkari Assistant Professor( CSE)" userId="6d73bcb8-5d92-40b8-9132-40f6303b79fc" providerId="ADAL" clId="{6A6CE88C-C1CC-4F3A-B486-05240001B6BF}" dt="2020-08-16T17:41:32.429" v="342" actId="404"/>
          <ac:spMkLst>
            <pc:docMk/>
            <pc:sldMk cId="201611570" sldId="268"/>
            <ac:spMk id="3" creationId="{00000000-0000-0000-0000-000000000000}"/>
          </ac:spMkLst>
        </pc:spChg>
      </pc:sldChg>
      <pc:sldChg chg="modSp">
        <pc:chgData name="Dr. Deepak S Sakkari Assistant Professor( CSE)" userId="6d73bcb8-5d92-40b8-9132-40f6303b79fc" providerId="ADAL" clId="{6A6CE88C-C1CC-4F3A-B486-05240001B6BF}" dt="2020-08-16T17:41:50.936" v="345" actId="404"/>
        <pc:sldMkLst>
          <pc:docMk/>
          <pc:sldMk cId="3824667293" sldId="269"/>
        </pc:sldMkLst>
        <pc:spChg chg="mod">
          <ac:chgData name="Dr. Deepak S Sakkari Assistant Professor( CSE)" userId="6d73bcb8-5d92-40b8-9132-40f6303b79fc" providerId="ADAL" clId="{6A6CE88C-C1CC-4F3A-B486-05240001B6BF}" dt="2020-08-16T17:41:50.936" v="345" actId="404"/>
          <ac:spMkLst>
            <pc:docMk/>
            <pc:sldMk cId="3824667293" sldId="269"/>
            <ac:spMk id="3" creationId="{00000000-0000-0000-0000-000000000000}"/>
          </ac:spMkLst>
        </pc:spChg>
      </pc:sldChg>
      <pc:sldChg chg="modSp">
        <pc:chgData name="Dr. Deepak S Sakkari Assistant Professor( CSE)" userId="6d73bcb8-5d92-40b8-9132-40f6303b79fc" providerId="ADAL" clId="{6A6CE88C-C1CC-4F3A-B486-05240001B6BF}" dt="2020-08-16T18:15:17.333" v="987" actId="1038"/>
        <pc:sldMkLst>
          <pc:docMk/>
          <pc:sldMk cId="2570284336" sldId="270"/>
        </pc:sldMkLst>
        <pc:spChg chg="mod">
          <ac:chgData name="Dr. Deepak S Sakkari Assistant Professor( CSE)" userId="6d73bcb8-5d92-40b8-9132-40f6303b79fc" providerId="ADAL" clId="{6A6CE88C-C1CC-4F3A-B486-05240001B6BF}" dt="2020-08-16T17:42:42.286" v="352"/>
          <ac:spMkLst>
            <pc:docMk/>
            <pc:sldMk cId="2570284336" sldId="270"/>
            <ac:spMk id="2" creationId="{00000000-0000-0000-0000-000000000000}"/>
          </ac:spMkLst>
        </pc:spChg>
        <pc:picChg chg="mod">
          <ac:chgData name="Dr. Deepak S Sakkari Assistant Professor( CSE)" userId="6d73bcb8-5d92-40b8-9132-40f6303b79fc" providerId="ADAL" clId="{6A6CE88C-C1CC-4F3A-B486-05240001B6BF}" dt="2020-08-16T18:15:17.333" v="987" actId="1038"/>
          <ac:picMkLst>
            <pc:docMk/>
            <pc:sldMk cId="2570284336" sldId="270"/>
            <ac:picMk id="9" creationId="{00000000-0000-0000-0000-000000000000}"/>
          </ac:picMkLst>
        </pc:picChg>
      </pc:sldChg>
      <pc:sldChg chg="modSp">
        <pc:chgData name="Dr. Deepak S Sakkari Assistant Professor( CSE)" userId="6d73bcb8-5d92-40b8-9132-40f6303b79fc" providerId="ADAL" clId="{6A6CE88C-C1CC-4F3A-B486-05240001B6BF}" dt="2020-08-16T17:44:40.982" v="376" actId="255"/>
        <pc:sldMkLst>
          <pc:docMk/>
          <pc:sldMk cId="564986561" sldId="271"/>
        </pc:sldMkLst>
        <pc:spChg chg="mod">
          <ac:chgData name="Dr. Deepak S Sakkari Assistant Professor( CSE)" userId="6d73bcb8-5d92-40b8-9132-40f6303b79fc" providerId="ADAL" clId="{6A6CE88C-C1CC-4F3A-B486-05240001B6BF}" dt="2020-08-16T17:44:40.982" v="376" actId="255"/>
          <ac:spMkLst>
            <pc:docMk/>
            <pc:sldMk cId="564986561" sldId="271"/>
            <ac:spMk id="3" creationId="{00000000-0000-0000-0000-000000000000}"/>
          </ac:spMkLst>
        </pc:spChg>
      </pc:sldChg>
      <pc:sldChg chg="modSp">
        <pc:chgData name="Dr. Deepak S Sakkari Assistant Professor( CSE)" userId="6d73bcb8-5d92-40b8-9132-40f6303b79fc" providerId="ADAL" clId="{6A6CE88C-C1CC-4F3A-B486-05240001B6BF}" dt="2020-08-16T17:42:04.443" v="348" actId="404"/>
        <pc:sldMkLst>
          <pc:docMk/>
          <pc:sldMk cId="1620829824" sldId="272"/>
        </pc:sldMkLst>
        <pc:spChg chg="mod">
          <ac:chgData name="Dr. Deepak S Sakkari Assistant Professor( CSE)" userId="6d73bcb8-5d92-40b8-9132-40f6303b79fc" providerId="ADAL" clId="{6A6CE88C-C1CC-4F3A-B486-05240001B6BF}" dt="2020-08-16T17:42:04.443" v="348" actId="404"/>
          <ac:spMkLst>
            <pc:docMk/>
            <pc:sldMk cId="1620829824" sldId="272"/>
            <ac:spMk id="3" creationId="{00000000-0000-0000-0000-000000000000}"/>
          </ac:spMkLst>
        </pc:spChg>
      </pc:sldChg>
      <pc:sldChg chg="modSp">
        <pc:chgData name="Dr. Deepak S Sakkari Assistant Professor( CSE)" userId="6d73bcb8-5d92-40b8-9132-40f6303b79fc" providerId="ADAL" clId="{6A6CE88C-C1CC-4F3A-B486-05240001B6BF}" dt="2020-08-16T17:43:54.672" v="373" actId="1036"/>
        <pc:sldMkLst>
          <pc:docMk/>
          <pc:sldMk cId="1806056552" sldId="273"/>
        </pc:sldMkLst>
        <pc:spChg chg="mod">
          <ac:chgData name="Dr. Deepak S Sakkari Assistant Professor( CSE)" userId="6d73bcb8-5d92-40b8-9132-40f6303b79fc" providerId="ADAL" clId="{6A6CE88C-C1CC-4F3A-B486-05240001B6BF}" dt="2020-08-16T17:43:54.672" v="373" actId="1036"/>
          <ac:spMkLst>
            <pc:docMk/>
            <pc:sldMk cId="1806056552" sldId="273"/>
            <ac:spMk id="3" creationId="{00000000-0000-0000-0000-000000000000}"/>
          </ac:spMkLst>
        </pc:spChg>
      </pc:sldChg>
      <pc:sldChg chg="modSp">
        <pc:chgData name="Dr. Deepak S Sakkari Assistant Professor( CSE)" userId="6d73bcb8-5d92-40b8-9132-40f6303b79fc" providerId="ADAL" clId="{6A6CE88C-C1CC-4F3A-B486-05240001B6BF}" dt="2020-08-16T17:43:06.513" v="365" actId="1035"/>
        <pc:sldMkLst>
          <pc:docMk/>
          <pc:sldMk cId="3262299342" sldId="274"/>
        </pc:sldMkLst>
        <pc:spChg chg="mod">
          <ac:chgData name="Dr. Deepak S Sakkari Assistant Professor( CSE)" userId="6d73bcb8-5d92-40b8-9132-40f6303b79fc" providerId="ADAL" clId="{6A6CE88C-C1CC-4F3A-B486-05240001B6BF}" dt="2020-08-16T17:43:06.513" v="365" actId="1035"/>
          <ac:spMkLst>
            <pc:docMk/>
            <pc:sldMk cId="3262299342" sldId="274"/>
            <ac:spMk id="3" creationId="{00000000-0000-0000-0000-000000000000}"/>
          </ac:spMkLst>
        </pc:spChg>
      </pc:sldChg>
      <pc:sldChg chg="del">
        <pc:chgData name="Dr. Deepak S Sakkari Assistant Professor( CSE)" userId="6d73bcb8-5d92-40b8-9132-40f6303b79fc" providerId="ADAL" clId="{6A6CE88C-C1CC-4F3A-B486-05240001B6BF}" dt="2020-08-16T17:43:28.398" v="366" actId="2696"/>
        <pc:sldMkLst>
          <pc:docMk/>
          <pc:sldMk cId="719903367" sldId="275"/>
        </pc:sldMkLst>
      </pc:sldChg>
      <pc:sldChg chg="modSp">
        <pc:chgData name="Dr. Deepak S Sakkari Assistant Professor( CSE)" userId="6d73bcb8-5d92-40b8-9132-40f6303b79fc" providerId="ADAL" clId="{6A6CE88C-C1CC-4F3A-B486-05240001B6BF}" dt="2020-08-16T17:44:51.369" v="378" actId="404"/>
        <pc:sldMkLst>
          <pc:docMk/>
          <pc:sldMk cId="1089540773" sldId="276"/>
        </pc:sldMkLst>
        <pc:spChg chg="mod">
          <ac:chgData name="Dr. Deepak S Sakkari Assistant Professor( CSE)" userId="6d73bcb8-5d92-40b8-9132-40f6303b79fc" providerId="ADAL" clId="{6A6CE88C-C1CC-4F3A-B486-05240001B6BF}" dt="2020-08-16T17:44:51.369" v="378" actId="404"/>
          <ac:spMkLst>
            <pc:docMk/>
            <pc:sldMk cId="1089540773" sldId="276"/>
            <ac:spMk id="3" creationId="{00000000-0000-0000-0000-000000000000}"/>
          </ac:spMkLst>
        </pc:spChg>
      </pc:sldChg>
      <pc:sldChg chg="modSp">
        <pc:chgData name="Dr. Deepak S Sakkari Assistant Professor( CSE)" userId="6d73bcb8-5d92-40b8-9132-40f6303b79fc" providerId="ADAL" clId="{6A6CE88C-C1CC-4F3A-B486-05240001B6BF}" dt="2020-08-16T17:45:07.183" v="381" actId="404"/>
        <pc:sldMkLst>
          <pc:docMk/>
          <pc:sldMk cId="2289095124" sldId="277"/>
        </pc:sldMkLst>
        <pc:spChg chg="mod">
          <ac:chgData name="Dr. Deepak S Sakkari Assistant Professor( CSE)" userId="6d73bcb8-5d92-40b8-9132-40f6303b79fc" providerId="ADAL" clId="{6A6CE88C-C1CC-4F3A-B486-05240001B6BF}" dt="2020-08-16T17:45:07.183" v="381" actId="404"/>
          <ac:spMkLst>
            <pc:docMk/>
            <pc:sldMk cId="2289095124" sldId="277"/>
            <ac:spMk id="3" creationId="{00000000-0000-0000-0000-000000000000}"/>
          </ac:spMkLst>
        </pc:spChg>
      </pc:sldChg>
      <pc:sldChg chg="modSp">
        <pc:chgData name="Dr. Deepak S Sakkari Assistant Professor( CSE)" userId="6d73bcb8-5d92-40b8-9132-40f6303b79fc" providerId="ADAL" clId="{6A6CE88C-C1CC-4F3A-B486-05240001B6BF}" dt="2020-08-16T17:45:42.725" v="502" actId="1076"/>
        <pc:sldMkLst>
          <pc:docMk/>
          <pc:sldMk cId="627609005" sldId="278"/>
        </pc:sldMkLst>
        <pc:picChg chg="mod">
          <ac:chgData name="Dr. Deepak S Sakkari Assistant Professor( CSE)" userId="6d73bcb8-5d92-40b8-9132-40f6303b79fc" providerId="ADAL" clId="{6A6CE88C-C1CC-4F3A-B486-05240001B6BF}" dt="2020-08-16T17:45:42.725" v="502" actId="1076"/>
          <ac:picMkLst>
            <pc:docMk/>
            <pc:sldMk cId="627609005" sldId="278"/>
            <ac:picMk id="2053" creationId="{00000000-0000-0000-0000-000000000000}"/>
          </ac:picMkLst>
        </pc:picChg>
      </pc:sldChg>
      <pc:sldChg chg="modSp mod">
        <pc:chgData name="Dr. Deepak S Sakkari Assistant Professor( CSE)" userId="6d73bcb8-5d92-40b8-9132-40f6303b79fc" providerId="ADAL" clId="{6A6CE88C-C1CC-4F3A-B486-05240001B6BF}" dt="2020-08-16T17:46:51.247" v="511" actId="20577"/>
        <pc:sldMkLst>
          <pc:docMk/>
          <pc:sldMk cId="3001868645" sldId="279"/>
        </pc:sldMkLst>
        <pc:spChg chg="mod">
          <ac:chgData name="Dr. Deepak S Sakkari Assistant Professor( CSE)" userId="6d73bcb8-5d92-40b8-9132-40f6303b79fc" providerId="ADAL" clId="{6A6CE88C-C1CC-4F3A-B486-05240001B6BF}" dt="2020-08-16T17:46:51.247" v="511" actId="20577"/>
          <ac:spMkLst>
            <pc:docMk/>
            <pc:sldMk cId="3001868645" sldId="279"/>
            <ac:spMk id="5" creationId="{00000000-0000-0000-0000-000000000000}"/>
          </ac:spMkLst>
        </pc:spChg>
        <pc:picChg chg="mod">
          <ac:chgData name="Dr. Deepak S Sakkari Assistant Professor( CSE)" userId="6d73bcb8-5d92-40b8-9132-40f6303b79fc" providerId="ADAL" clId="{6A6CE88C-C1CC-4F3A-B486-05240001B6BF}" dt="2020-08-16T17:46:47.816" v="510" actId="1076"/>
          <ac:picMkLst>
            <pc:docMk/>
            <pc:sldMk cId="3001868645" sldId="279"/>
            <ac:picMk id="3075" creationId="{00000000-0000-0000-0000-000000000000}"/>
          </ac:picMkLst>
        </pc:picChg>
      </pc:sldChg>
      <pc:sldChg chg="modSp mod">
        <pc:chgData name="Dr. Deepak S Sakkari Assistant Professor( CSE)" userId="6d73bcb8-5d92-40b8-9132-40f6303b79fc" providerId="ADAL" clId="{6A6CE88C-C1CC-4F3A-B486-05240001B6BF}" dt="2020-08-16T17:49:31.679" v="532" actId="1037"/>
        <pc:sldMkLst>
          <pc:docMk/>
          <pc:sldMk cId="3359797835" sldId="280"/>
        </pc:sldMkLst>
        <pc:spChg chg="mod">
          <ac:chgData name="Dr. Deepak S Sakkari Assistant Professor( CSE)" userId="6d73bcb8-5d92-40b8-9132-40f6303b79fc" providerId="ADAL" clId="{6A6CE88C-C1CC-4F3A-B486-05240001B6BF}" dt="2020-08-16T17:49:21.636" v="529" actId="948"/>
          <ac:spMkLst>
            <pc:docMk/>
            <pc:sldMk cId="3359797835" sldId="280"/>
            <ac:spMk id="5" creationId="{00000000-0000-0000-0000-000000000000}"/>
          </ac:spMkLst>
        </pc:spChg>
        <pc:picChg chg="mod">
          <ac:chgData name="Dr. Deepak S Sakkari Assistant Professor( CSE)" userId="6d73bcb8-5d92-40b8-9132-40f6303b79fc" providerId="ADAL" clId="{6A6CE88C-C1CC-4F3A-B486-05240001B6BF}" dt="2020-08-16T17:49:31.679" v="532" actId="1037"/>
          <ac:picMkLst>
            <pc:docMk/>
            <pc:sldMk cId="3359797835" sldId="280"/>
            <ac:picMk id="4099" creationId="{00000000-0000-0000-0000-000000000000}"/>
          </ac:picMkLst>
        </pc:picChg>
      </pc:sldChg>
      <pc:sldChg chg="modSp mod">
        <pc:chgData name="Dr. Deepak S Sakkari Assistant Professor( CSE)" userId="6d73bcb8-5d92-40b8-9132-40f6303b79fc" providerId="ADAL" clId="{6A6CE88C-C1CC-4F3A-B486-05240001B6BF}" dt="2020-08-16T17:50:36.290" v="541" actId="1076"/>
        <pc:sldMkLst>
          <pc:docMk/>
          <pc:sldMk cId="3154839297" sldId="281"/>
        </pc:sldMkLst>
        <pc:spChg chg="mod">
          <ac:chgData name="Dr. Deepak S Sakkari Assistant Professor( CSE)" userId="6d73bcb8-5d92-40b8-9132-40f6303b79fc" providerId="ADAL" clId="{6A6CE88C-C1CC-4F3A-B486-05240001B6BF}" dt="2020-08-16T17:50:31.162" v="540" actId="404"/>
          <ac:spMkLst>
            <pc:docMk/>
            <pc:sldMk cId="3154839297" sldId="281"/>
            <ac:spMk id="5" creationId="{00000000-0000-0000-0000-000000000000}"/>
          </ac:spMkLst>
        </pc:spChg>
        <pc:picChg chg="mod">
          <ac:chgData name="Dr. Deepak S Sakkari Assistant Professor( CSE)" userId="6d73bcb8-5d92-40b8-9132-40f6303b79fc" providerId="ADAL" clId="{6A6CE88C-C1CC-4F3A-B486-05240001B6BF}" dt="2020-08-16T17:50:36.290" v="541" actId="1076"/>
          <ac:picMkLst>
            <pc:docMk/>
            <pc:sldMk cId="3154839297" sldId="281"/>
            <ac:picMk id="5123" creationId="{00000000-0000-0000-0000-000000000000}"/>
          </ac:picMkLst>
        </pc:picChg>
      </pc:sldChg>
      <pc:sldChg chg="modSp mod">
        <pc:chgData name="Dr. Deepak S Sakkari Assistant Professor( CSE)" userId="6d73bcb8-5d92-40b8-9132-40f6303b79fc" providerId="ADAL" clId="{6A6CE88C-C1CC-4F3A-B486-05240001B6BF}" dt="2020-08-16T17:51:15.441" v="573" actId="1076"/>
        <pc:sldMkLst>
          <pc:docMk/>
          <pc:sldMk cId="513573365" sldId="282"/>
        </pc:sldMkLst>
        <pc:spChg chg="mod">
          <ac:chgData name="Dr. Deepak S Sakkari Assistant Professor( CSE)" userId="6d73bcb8-5d92-40b8-9132-40f6303b79fc" providerId="ADAL" clId="{6A6CE88C-C1CC-4F3A-B486-05240001B6BF}" dt="2020-08-16T17:50:54.056" v="545" actId="20577"/>
          <ac:spMkLst>
            <pc:docMk/>
            <pc:sldMk cId="513573365" sldId="282"/>
            <ac:spMk id="5" creationId="{00000000-0000-0000-0000-000000000000}"/>
          </ac:spMkLst>
        </pc:spChg>
        <pc:picChg chg="mod">
          <ac:chgData name="Dr. Deepak S Sakkari Assistant Professor( CSE)" userId="6d73bcb8-5d92-40b8-9132-40f6303b79fc" providerId="ADAL" clId="{6A6CE88C-C1CC-4F3A-B486-05240001B6BF}" dt="2020-08-16T17:51:15.441" v="573" actId="1076"/>
          <ac:picMkLst>
            <pc:docMk/>
            <pc:sldMk cId="513573365" sldId="282"/>
            <ac:picMk id="6146" creationId="{00000000-0000-0000-0000-000000000000}"/>
          </ac:picMkLst>
        </pc:picChg>
      </pc:sldChg>
      <pc:sldChg chg="modSp mod">
        <pc:chgData name="Dr. Deepak S Sakkari Assistant Professor( CSE)" userId="6d73bcb8-5d92-40b8-9132-40f6303b79fc" providerId="ADAL" clId="{6A6CE88C-C1CC-4F3A-B486-05240001B6BF}" dt="2020-08-16T17:51:53.933" v="580" actId="1076"/>
        <pc:sldMkLst>
          <pc:docMk/>
          <pc:sldMk cId="2125104488" sldId="283"/>
        </pc:sldMkLst>
        <pc:spChg chg="mod">
          <ac:chgData name="Dr. Deepak S Sakkari Assistant Professor( CSE)" userId="6d73bcb8-5d92-40b8-9132-40f6303b79fc" providerId="ADAL" clId="{6A6CE88C-C1CC-4F3A-B486-05240001B6BF}" dt="2020-08-16T17:51:32.939" v="576" actId="404"/>
          <ac:spMkLst>
            <pc:docMk/>
            <pc:sldMk cId="2125104488" sldId="283"/>
            <ac:spMk id="5" creationId="{00000000-0000-0000-0000-000000000000}"/>
          </ac:spMkLst>
        </pc:spChg>
        <pc:picChg chg="mod">
          <ac:chgData name="Dr. Deepak S Sakkari Assistant Professor( CSE)" userId="6d73bcb8-5d92-40b8-9132-40f6303b79fc" providerId="ADAL" clId="{6A6CE88C-C1CC-4F3A-B486-05240001B6BF}" dt="2020-08-16T17:51:53.933" v="580" actId="1076"/>
          <ac:picMkLst>
            <pc:docMk/>
            <pc:sldMk cId="2125104488" sldId="283"/>
            <ac:picMk id="7170" creationId="{00000000-0000-0000-0000-000000000000}"/>
          </ac:picMkLst>
        </pc:picChg>
      </pc:sldChg>
      <pc:sldChg chg="modSp mod">
        <pc:chgData name="Dr. Deepak S Sakkari Assistant Professor( CSE)" userId="6d73bcb8-5d92-40b8-9132-40f6303b79fc" providerId="ADAL" clId="{6A6CE88C-C1CC-4F3A-B486-05240001B6BF}" dt="2020-08-16T17:52:28.860" v="587" actId="1076"/>
        <pc:sldMkLst>
          <pc:docMk/>
          <pc:sldMk cId="3076381061" sldId="284"/>
        </pc:sldMkLst>
        <pc:spChg chg="mod">
          <ac:chgData name="Dr. Deepak S Sakkari Assistant Professor( CSE)" userId="6d73bcb8-5d92-40b8-9132-40f6303b79fc" providerId="ADAL" clId="{6A6CE88C-C1CC-4F3A-B486-05240001B6BF}" dt="2020-08-16T17:52:16.492" v="584" actId="403"/>
          <ac:spMkLst>
            <pc:docMk/>
            <pc:sldMk cId="3076381061" sldId="284"/>
            <ac:spMk id="5" creationId="{00000000-0000-0000-0000-000000000000}"/>
          </ac:spMkLst>
        </pc:spChg>
        <pc:picChg chg="mod">
          <ac:chgData name="Dr. Deepak S Sakkari Assistant Professor( CSE)" userId="6d73bcb8-5d92-40b8-9132-40f6303b79fc" providerId="ADAL" clId="{6A6CE88C-C1CC-4F3A-B486-05240001B6BF}" dt="2020-08-16T17:52:28.860" v="587" actId="1076"/>
          <ac:picMkLst>
            <pc:docMk/>
            <pc:sldMk cId="3076381061" sldId="284"/>
            <ac:picMk id="8195" creationId="{00000000-0000-0000-0000-000000000000}"/>
          </ac:picMkLst>
        </pc:picChg>
      </pc:sldChg>
      <pc:sldChg chg="modSp mod">
        <pc:chgData name="Dr. Deepak S Sakkari Assistant Professor( CSE)" userId="6d73bcb8-5d92-40b8-9132-40f6303b79fc" providerId="ADAL" clId="{6A6CE88C-C1CC-4F3A-B486-05240001B6BF}" dt="2020-08-16T17:53:37.561" v="631" actId="1076"/>
        <pc:sldMkLst>
          <pc:docMk/>
          <pc:sldMk cId="769505814" sldId="285"/>
        </pc:sldMkLst>
        <pc:spChg chg="mod">
          <ac:chgData name="Dr. Deepak S Sakkari Assistant Professor( CSE)" userId="6d73bcb8-5d92-40b8-9132-40f6303b79fc" providerId="ADAL" clId="{6A6CE88C-C1CC-4F3A-B486-05240001B6BF}" dt="2020-08-16T17:53:22.212" v="596" actId="20577"/>
          <ac:spMkLst>
            <pc:docMk/>
            <pc:sldMk cId="769505814" sldId="285"/>
            <ac:spMk id="5" creationId="{00000000-0000-0000-0000-000000000000}"/>
          </ac:spMkLst>
        </pc:spChg>
        <pc:picChg chg="mod">
          <ac:chgData name="Dr. Deepak S Sakkari Assistant Professor( CSE)" userId="6d73bcb8-5d92-40b8-9132-40f6303b79fc" providerId="ADAL" clId="{6A6CE88C-C1CC-4F3A-B486-05240001B6BF}" dt="2020-08-16T17:53:37.561" v="631" actId="1076"/>
          <ac:picMkLst>
            <pc:docMk/>
            <pc:sldMk cId="769505814" sldId="285"/>
            <ac:picMk id="9219" creationId="{00000000-0000-0000-0000-000000000000}"/>
          </ac:picMkLst>
        </pc:picChg>
      </pc:sldChg>
      <pc:sldChg chg="modSp mod">
        <pc:chgData name="Dr. Deepak S Sakkari Assistant Professor( CSE)" userId="6d73bcb8-5d92-40b8-9132-40f6303b79fc" providerId="ADAL" clId="{6A6CE88C-C1CC-4F3A-B486-05240001B6BF}" dt="2020-08-16T17:52:49.759" v="592" actId="1076"/>
        <pc:sldMkLst>
          <pc:docMk/>
          <pc:sldMk cId="3602984361" sldId="286"/>
        </pc:sldMkLst>
        <pc:spChg chg="mod">
          <ac:chgData name="Dr. Deepak S Sakkari Assistant Professor( CSE)" userId="6d73bcb8-5d92-40b8-9132-40f6303b79fc" providerId="ADAL" clId="{6A6CE88C-C1CC-4F3A-B486-05240001B6BF}" dt="2020-08-16T17:52:45.065" v="591" actId="404"/>
          <ac:spMkLst>
            <pc:docMk/>
            <pc:sldMk cId="3602984361" sldId="286"/>
            <ac:spMk id="5" creationId="{00000000-0000-0000-0000-000000000000}"/>
          </ac:spMkLst>
        </pc:spChg>
        <pc:picChg chg="mod">
          <ac:chgData name="Dr. Deepak S Sakkari Assistant Professor( CSE)" userId="6d73bcb8-5d92-40b8-9132-40f6303b79fc" providerId="ADAL" clId="{6A6CE88C-C1CC-4F3A-B486-05240001B6BF}" dt="2020-08-16T17:52:49.759" v="592" actId="1076"/>
          <ac:picMkLst>
            <pc:docMk/>
            <pc:sldMk cId="3602984361" sldId="286"/>
            <ac:picMk id="9218" creationId="{00000000-0000-0000-0000-000000000000}"/>
          </ac:picMkLst>
        </pc:picChg>
      </pc:sldChg>
      <pc:sldChg chg="modSp mod">
        <pc:chgData name="Dr. Deepak S Sakkari Assistant Professor( CSE)" userId="6d73bcb8-5d92-40b8-9132-40f6303b79fc" providerId="ADAL" clId="{6A6CE88C-C1CC-4F3A-B486-05240001B6BF}" dt="2020-08-16T17:54:29.167" v="657" actId="1036"/>
        <pc:sldMkLst>
          <pc:docMk/>
          <pc:sldMk cId="2829986162" sldId="287"/>
        </pc:sldMkLst>
        <pc:spChg chg="mod">
          <ac:chgData name="Dr. Deepak S Sakkari Assistant Professor( CSE)" userId="6d73bcb8-5d92-40b8-9132-40f6303b79fc" providerId="ADAL" clId="{6A6CE88C-C1CC-4F3A-B486-05240001B6BF}" dt="2020-08-16T17:54:13.453" v="653" actId="6549"/>
          <ac:spMkLst>
            <pc:docMk/>
            <pc:sldMk cId="2829986162" sldId="287"/>
            <ac:spMk id="5" creationId="{00000000-0000-0000-0000-000000000000}"/>
          </ac:spMkLst>
        </pc:spChg>
        <pc:picChg chg="mod">
          <ac:chgData name="Dr. Deepak S Sakkari Assistant Professor( CSE)" userId="6d73bcb8-5d92-40b8-9132-40f6303b79fc" providerId="ADAL" clId="{6A6CE88C-C1CC-4F3A-B486-05240001B6BF}" dt="2020-08-16T17:54:29.167" v="657" actId="1036"/>
          <ac:picMkLst>
            <pc:docMk/>
            <pc:sldMk cId="2829986162" sldId="287"/>
            <ac:picMk id="10242" creationId="{00000000-0000-0000-0000-000000000000}"/>
          </ac:picMkLst>
        </pc:picChg>
      </pc:sldChg>
      <pc:sldChg chg="modSp mod">
        <pc:chgData name="Dr. Deepak S Sakkari Assistant Professor( CSE)" userId="6d73bcb8-5d92-40b8-9132-40f6303b79fc" providerId="ADAL" clId="{6A6CE88C-C1CC-4F3A-B486-05240001B6BF}" dt="2020-08-16T17:55:23.973" v="666" actId="1076"/>
        <pc:sldMkLst>
          <pc:docMk/>
          <pc:sldMk cId="1866790028" sldId="288"/>
        </pc:sldMkLst>
        <pc:spChg chg="mod">
          <ac:chgData name="Dr. Deepak S Sakkari Assistant Professor( CSE)" userId="6d73bcb8-5d92-40b8-9132-40f6303b79fc" providerId="ADAL" clId="{6A6CE88C-C1CC-4F3A-B486-05240001B6BF}" dt="2020-08-16T17:55:16.732" v="665" actId="6549"/>
          <ac:spMkLst>
            <pc:docMk/>
            <pc:sldMk cId="1866790028" sldId="288"/>
            <ac:spMk id="5" creationId="{00000000-0000-0000-0000-000000000000}"/>
          </ac:spMkLst>
        </pc:spChg>
        <pc:picChg chg="mod">
          <ac:chgData name="Dr. Deepak S Sakkari Assistant Professor( CSE)" userId="6d73bcb8-5d92-40b8-9132-40f6303b79fc" providerId="ADAL" clId="{6A6CE88C-C1CC-4F3A-B486-05240001B6BF}" dt="2020-08-16T17:55:23.973" v="666" actId="1076"/>
          <ac:picMkLst>
            <pc:docMk/>
            <pc:sldMk cId="1866790028" sldId="288"/>
            <ac:picMk id="11266" creationId="{00000000-0000-0000-0000-000000000000}"/>
          </ac:picMkLst>
        </pc:picChg>
      </pc:sldChg>
      <pc:sldChg chg="addSp modSp mod">
        <pc:chgData name="Dr. Deepak S Sakkari Assistant Professor( CSE)" userId="6d73bcb8-5d92-40b8-9132-40f6303b79fc" providerId="ADAL" clId="{6A6CE88C-C1CC-4F3A-B486-05240001B6BF}" dt="2020-08-16T17:58:28.723" v="747" actId="1035"/>
        <pc:sldMkLst>
          <pc:docMk/>
          <pc:sldMk cId="3266059444" sldId="289"/>
        </pc:sldMkLst>
        <pc:spChg chg="mod">
          <ac:chgData name="Dr. Deepak S Sakkari Assistant Professor( CSE)" userId="6d73bcb8-5d92-40b8-9132-40f6303b79fc" providerId="ADAL" clId="{6A6CE88C-C1CC-4F3A-B486-05240001B6BF}" dt="2020-08-16T17:57:17.871" v="672" actId="255"/>
          <ac:spMkLst>
            <pc:docMk/>
            <pc:sldMk cId="3266059444" sldId="289"/>
            <ac:spMk id="2" creationId="{00000000-0000-0000-0000-000000000000}"/>
          </ac:spMkLst>
        </pc:spChg>
        <pc:spChg chg="mod">
          <ac:chgData name="Dr. Deepak S Sakkari Assistant Professor( CSE)" userId="6d73bcb8-5d92-40b8-9132-40f6303b79fc" providerId="ADAL" clId="{6A6CE88C-C1CC-4F3A-B486-05240001B6BF}" dt="2020-08-16T17:57:45.493" v="677" actId="20577"/>
          <ac:spMkLst>
            <pc:docMk/>
            <pc:sldMk cId="3266059444" sldId="289"/>
            <ac:spMk id="3" creationId="{00000000-0000-0000-0000-000000000000}"/>
          </ac:spMkLst>
        </pc:spChg>
        <pc:picChg chg="add mod">
          <ac:chgData name="Dr. Deepak S Sakkari Assistant Professor( CSE)" userId="6d73bcb8-5d92-40b8-9132-40f6303b79fc" providerId="ADAL" clId="{6A6CE88C-C1CC-4F3A-B486-05240001B6BF}" dt="2020-08-16T17:58:28.723" v="747" actId="1035"/>
          <ac:picMkLst>
            <pc:docMk/>
            <pc:sldMk cId="3266059444" sldId="289"/>
            <ac:picMk id="7" creationId="{4226936F-2BC6-4083-B1A0-1A7E7C42EC5D}"/>
          </ac:picMkLst>
        </pc:picChg>
      </pc:sldChg>
      <pc:sldChg chg="del">
        <pc:chgData name="Dr. Deepak S Sakkari Assistant Professor( CSE)" userId="6d73bcb8-5d92-40b8-9132-40f6303b79fc" providerId="ADAL" clId="{6A6CE88C-C1CC-4F3A-B486-05240001B6BF}" dt="2020-08-16T17:58:42.160" v="748" actId="2696"/>
        <pc:sldMkLst>
          <pc:docMk/>
          <pc:sldMk cId="2059104741" sldId="290"/>
        </pc:sldMkLst>
      </pc:sldChg>
      <pc:sldChg chg="modSp mod">
        <pc:chgData name="Dr. Deepak S Sakkari Assistant Professor( CSE)" userId="6d73bcb8-5d92-40b8-9132-40f6303b79fc" providerId="ADAL" clId="{6A6CE88C-C1CC-4F3A-B486-05240001B6BF}" dt="2020-08-16T17:59:20.322" v="754" actId="1076"/>
        <pc:sldMkLst>
          <pc:docMk/>
          <pc:sldMk cId="3191863920" sldId="291"/>
        </pc:sldMkLst>
        <pc:spChg chg="mod">
          <ac:chgData name="Dr. Deepak S Sakkari Assistant Professor( CSE)" userId="6d73bcb8-5d92-40b8-9132-40f6303b79fc" providerId="ADAL" clId="{6A6CE88C-C1CC-4F3A-B486-05240001B6BF}" dt="2020-08-16T17:59:11.977" v="753" actId="404"/>
          <ac:spMkLst>
            <pc:docMk/>
            <pc:sldMk cId="3191863920" sldId="291"/>
            <ac:spMk id="3" creationId="{00000000-0000-0000-0000-000000000000}"/>
          </ac:spMkLst>
        </pc:spChg>
        <pc:picChg chg="mod">
          <ac:chgData name="Dr. Deepak S Sakkari Assistant Professor( CSE)" userId="6d73bcb8-5d92-40b8-9132-40f6303b79fc" providerId="ADAL" clId="{6A6CE88C-C1CC-4F3A-B486-05240001B6BF}" dt="2020-08-16T17:59:20.322" v="754" actId="1076"/>
          <ac:picMkLst>
            <pc:docMk/>
            <pc:sldMk cId="3191863920" sldId="291"/>
            <ac:picMk id="13314" creationId="{00000000-0000-0000-0000-000000000000}"/>
          </ac:picMkLst>
        </pc:picChg>
      </pc:sldChg>
      <pc:sldChg chg="modSp mod">
        <pc:chgData name="Dr. Deepak S Sakkari Assistant Professor( CSE)" userId="6d73bcb8-5d92-40b8-9132-40f6303b79fc" providerId="ADAL" clId="{6A6CE88C-C1CC-4F3A-B486-05240001B6BF}" dt="2020-08-16T18:10:50.782" v="804" actId="255"/>
        <pc:sldMkLst>
          <pc:docMk/>
          <pc:sldMk cId="2904947208" sldId="292"/>
        </pc:sldMkLst>
        <pc:spChg chg="mod">
          <ac:chgData name="Dr. Deepak S Sakkari Assistant Professor( CSE)" userId="6d73bcb8-5d92-40b8-9132-40f6303b79fc" providerId="ADAL" clId="{6A6CE88C-C1CC-4F3A-B486-05240001B6BF}" dt="2020-08-16T18:10:50.782" v="804" actId="255"/>
          <ac:spMkLst>
            <pc:docMk/>
            <pc:sldMk cId="2904947208" sldId="292"/>
            <ac:spMk id="3" creationId="{00000000-0000-0000-0000-000000000000}"/>
          </ac:spMkLst>
        </pc:spChg>
      </pc:sldChg>
      <pc:sldChg chg="modSp mod">
        <pc:chgData name="Dr. Deepak S Sakkari Assistant Professor( CSE)" userId="6d73bcb8-5d92-40b8-9132-40f6303b79fc" providerId="ADAL" clId="{6A6CE88C-C1CC-4F3A-B486-05240001B6BF}" dt="2020-08-16T18:01:00.044" v="771" actId="1076"/>
        <pc:sldMkLst>
          <pc:docMk/>
          <pc:sldMk cId="1145221943" sldId="293"/>
        </pc:sldMkLst>
        <pc:spChg chg="mod">
          <ac:chgData name="Dr. Deepak S Sakkari Assistant Professor( CSE)" userId="6d73bcb8-5d92-40b8-9132-40f6303b79fc" providerId="ADAL" clId="{6A6CE88C-C1CC-4F3A-B486-05240001B6BF}" dt="2020-08-16T18:00:50.359" v="769" actId="948"/>
          <ac:spMkLst>
            <pc:docMk/>
            <pc:sldMk cId="1145221943" sldId="293"/>
            <ac:spMk id="3" creationId="{00000000-0000-0000-0000-000000000000}"/>
          </ac:spMkLst>
        </pc:spChg>
        <pc:picChg chg="mod">
          <ac:chgData name="Dr. Deepak S Sakkari Assistant Professor( CSE)" userId="6d73bcb8-5d92-40b8-9132-40f6303b79fc" providerId="ADAL" clId="{6A6CE88C-C1CC-4F3A-B486-05240001B6BF}" dt="2020-08-16T18:00:54.771" v="770" actId="1076"/>
          <ac:picMkLst>
            <pc:docMk/>
            <pc:sldMk cId="1145221943" sldId="293"/>
            <ac:picMk id="14338" creationId="{00000000-0000-0000-0000-000000000000}"/>
          </ac:picMkLst>
        </pc:picChg>
        <pc:picChg chg="mod">
          <ac:chgData name="Dr. Deepak S Sakkari Assistant Professor( CSE)" userId="6d73bcb8-5d92-40b8-9132-40f6303b79fc" providerId="ADAL" clId="{6A6CE88C-C1CC-4F3A-B486-05240001B6BF}" dt="2020-08-16T18:01:00.044" v="771" actId="1076"/>
          <ac:picMkLst>
            <pc:docMk/>
            <pc:sldMk cId="1145221943" sldId="293"/>
            <ac:picMk id="14340" creationId="{00000000-0000-0000-0000-000000000000}"/>
          </ac:picMkLst>
        </pc:picChg>
      </pc:sldChg>
      <pc:sldChg chg="modSp mod">
        <pc:chgData name="Dr. Deepak S Sakkari Assistant Professor( CSE)" userId="6d73bcb8-5d92-40b8-9132-40f6303b79fc" providerId="ADAL" clId="{6A6CE88C-C1CC-4F3A-B486-05240001B6BF}" dt="2020-08-16T18:09:57.766" v="796" actId="313"/>
        <pc:sldMkLst>
          <pc:docMk/>
          <pc:sldMk cId="1457111660" sldId="294"/>
        </pc:sldMkLst>
        <pc:spChg chg="mod">
          <ac:chgData name="Dr. Deepak S Sakkari Assistant Professor( CSE)" userId="6d73bcb8-5d92-40b8-9132-40f6303b79fc" providerId="ADAL" clId="{6A6CE88C-C1CC-4F3A-B486-05240001B6BF}" dt="2020-08-16T18:09:57.766" v="796" actId="313"/>
          <ac:spMkLst>
            <pc:docMk/>
            <pc:sldMk cId="1457111660" sldId="294"/>
            <ac:spMk id="3" creationId="{00000000-0000-0000-0000-000000000000}"/>
          </ac:spMkLst>
        </pc:spChg>
      </pc:sldChg>
      <pc:sldChg chg="del">
        <pc:chgData name="Dr. Deepak S Sakkari Assistant Professor( CSE)" userId="6d73bcb8-5d92-40b8-9132-40f6303b79fc" providerId="ADAL" clId="{6A6CE88C-C1CC-4F3A-B486-05240001B6BF}" dt="2020-08-16T18:11:20.117" v="805" actId="2696"/>
        <pc:sldMkLst>
          <pc:docMk/>
          <pc:sldMk cId="3110987420" sldId="295"/>
        </pc:sldMkLst>
      </pc:sldChg>
      <pc:sldChg chg="modSp mod">
        <pc:chgData name="Dr. Deepak S Sakkari Assistant Professor( CSE)" userId="6d73bcb8-5d92-40b8-9132-40f6303b79fc" providerId="ADAL" clId="{6A6CE88C-C1CC-4F3A-B486-05240001B6BF}" dt="2020-08-16T18:11:54.808" v="811" actId="404"/>
        <pc:sldMkLst>
          <pc:docMk/>
          <pc:sldMk cId="2011300504" sldId="296"/>
        </pc:sldMkLst>
        <pc:spChg chg="mod">
          <ac:chgData name="Dr. Deepak S Sakkari Assistant Professor( CSE)" userId="6d73bcb8-5d92-40b8-9132-40f6303b79fc" providerId="ADAL" clId="{6A6CE88C-C1CC-4F3A-B486-05240001B6BF}" dt="2020-08-16T18:11:54.808" v="811" actId="404"/>
          <ac:spMkLst>
            <pc:docMk/>
            <pc:sldMk cId="2011300504" sldId="296"/>
            <ac:spMk id="3" creationId="{00000000-0000-0000-0000-000000000000}"/>
          </ac:spMkLst>
        </pc:spChg>
      </pc:sldChg>
      <pc:sldChg chg="modSp del mod">
        <pc:chgData name="Dr. Deepak S Sakkari Assistant Professor( CSE)" userId="6d73bcb8-5d92-40b8-9132-40f6303b79fc" providerId="ADAL" clId="{6A6CE88C-C1CC-4F3A-B486-05240001B6BF}" dt="2020-08-16T18:12:16.452" v="813" actId="2696"/>
        <pc:sldMkLst>
          <pc:docMk/>
          <pc:sldMk cId="422380363" sldId="297"/>
        </pc:sldMkLst>
        <pc:spChg chg="mod">
          <ac:chgData name="Dr. Deepak S Sakkari Assistant Professor( CSE)" userId="6d73bcb8-5d92-40b8-9132-40f6303b79fc" providerId="ADAL" clId="{6A6CE88C-C1CC-4F3A-B486-05240001B6BF}" dt="2020-08-16T18:11:47.295" v="808" actId="21"/>
          <ac:spMkLst>
            <pc:docMk/>
            <pc:sldMk cId="422380363" sldId="297"/>
            <ac:spMk id="3" creationId="{00000000-0000-0000-0000-000000000000}"/>
          </ac:spMkLst>
        </pc:spChg>
        <pc:picChg chg="mod">
          <ac:chgData name="Dr. Deepak S Sakkari Assistant Professor( CSE)" userId="6d73bcb8-5d92-40b8-9132-40f6303b79fc" providerId="ADAL" clId="{6A6CE88C-C1CC-4F3A-B486-05240001B6BF}" dt="2020-08-16T18:12:10.728" v="812" actId="1076"/>
          <ac:picMkLst>
            <pc:docMk/>
            <pc:sldMk cId="422380363" sldId="297"/>
            <ac:picMk id="15363" creationId="{00000000-0000-0000-0000-000000000000}"/>
          </ac:picMkLst>
        </pc:picChg>
      </pc:sldChg>
      <pc:sldChg chg="modSp mod">
        <pc:chgData name="Dr. Deepak S Sakkari Assistant Professor( CSE)" userId="6d73bcb8-5d92-40b8-9132-40f6303b79fc" providerId="ADAL" clId="{6A6CE88C-C1CC-4F3A-B486-05240001B6BF}" dt="2020-08-16T18:12:35.971" v="818" actId="20577"/>
        <pc:sldMkLst>
          <pc:docMk/>
          <pc:sldMk cId="761635623" sldId="298"/>
        </pc:sldMkLst>
        <pc:spChg chg="mod">
          <ac:chgData name="Dr. Deepak S Sakkari Assistant Professor( CSE)" userId="6d73bcb8-5d92-40b8-9132-40f6303b79fc" providerId="ADAL" clId="{6A6CE88C-C1CC-4F3A-B486-05240001B6BF}" dt="2020-08-16T18:12:35.971" v="818" actId="20577"/>
          <ac:spMkLst>
            <pc:docMk/>
            <pc:sldMk cId="761635623" sldId="298"/>
            <ac:spMk id="3" creationId="{00000000-0000-0000-0000-000000000000}"/>
          </ac:spMkLst>
        </pc:spChg>
      </pc:sldChg>
      <pc:sldChg chg="modSp">
        <pc:chgData name="Dr. Deepak S Sakkari Assistant Professor( CSE)" userId="6d73bcb8-5d92-40b8-9132-40f6303b79fc" providerId="ADAL" clId="{6A6CE88C-C1CC-4F3A-B486-05240001B6BF}" dt="2020-08-16T18:13:08.143" v="858" actId="1035"/>
        <pc:sldMkLst>
          <pc:docMk/>
          <pc:sldMk cId="2659602100" sldId="299"/>
        </pc:sldMkLst>
        <pc:picChg chg="mod">
          <ac:chgData name="Dr. Deepak S Sakkari Assistant Professor( CSE)" userId="6d73bcb8-5d92-40b8-9132-40f6303b79fc" providerId="ADAL" clId="{6A6CE88C-C1CC-4F3A-B486-05240001B6BF}" dt="2020-08-16T18:13:08.143" v="858" actId="1035"/>
          <ac:picMkLst>
            <pc:docMk/>
            <pc:sldMk cId="2659602100" sldId="299"/>
            <ac:picMk id="16387" creationId="{00000000-0000-0000-0000-000000000000}"/>
          </ac:picMkLst>
        </pc:picChg>
      </pc:sldChg>
      <pc:sldChg chg="modSp">
        <pc:chgData name="Dr. Deepak S Sakkari Assistant Professor( CSE)" userId="6d73bcb8-5d92-40b8-9132-40f6303b79fc" providerId="ADAL" clId="{6A6CE88C-C1CC-4F3A-B486-05240001B6BF}" dt="2020-08-16T18:14:25.007" v="975" actId="732"/>
        <pc:sldMkLst>
          <pc:docMk/>
          <pc:sldMk cId="1639119821" sldId="300"/>
        </pc:sldMkLst>
        <pc:picChg chg="mod">
          <ac:chgData name="Dr. Deepak S Sakkari Assistant Professor( CSE)" userId="6d73bcb8-5d92-40b8-9132-40f6303b79fc" providerId="ADAL" clId="{6A6CE88C-C1CC-4F3A-B486-05240001B6BF}" dt="2020-08-16T18:14:25.007" v="975" actId="732"/>
          <ac:picMkLst>
            <pc:docMk/>
            <pc:sldMk cId="1639119821" sldId="300"/>
            <ac:picMk id="17410" creationId="{00000000-0000-0000-0000-000000000000}"/>
          </ac:picMkLst>
        </pc:picChg>
      </pc:sldChg>
      <pc:sldMasterChg chg="addSp delSp modSp mod modSldLayout">
        <pc:chgData name="Dr. Deepak S Sakkari Assistant Professor( CSE)" userId="6d73bcb8-5d92-40b8-9132-40f6303b79fc" providerId="ADAL" clId="{6A6CE88C-C1CC-4F3A-B486-05240001B6BF}" dt="2020-08-16T17:22:17.156" v="59" actId="2711"/>
        <pc:sldMasterMkLst>
          <pc:docMk/>
          <pc:sldMasterMk cId="2257922174" sldId="2147483684"/>
        </pc:sldMasterMkLst>
        <pc:spChg chg="del">
          <ac:chgData name="Dr. Deepak S Sakkari Assistant Professor( CSE)" userId="6d73bcb8-5d92-40b8-9132-40f6303b79fc" providerId="ADAL" clId="{6A6CE88C-C1CC-4F3A-B486-05240001B6BF}" dt="2020-08-16T17:18:55.997" v="14" actId="478"/>
          <ac:spMkLst>
            <pc:docMk/>
            <pc:sldMasterMk cId="2257922174" sldId="2147483684"/>
            <ac:spMk id="7" creationId="{00000000-0000-0000-0000-000000000000}"/>
          </ac:spMkLst>
        </pc:spChg>
        <pc:spChg chg="mod">
          <ac:chgData name="Dr. Deepak S Sakkari Assistant Professor( CSE)" userId="6d73bcb8-5d92-40b8-9132-40f6303b79fc" providerId="ADAL" clId="{6A6CE88C-C1CC-4F3A-B486-05240001B6BF}" dt="2020-08-16T17:22:09.695" v="58"/>
          <ac:spMkLst>
            <pc:docMk/>
            <pc:sldMasterMk cId="2257922174" sldId="2147483684"/>
            <ac:spMk id="1026" creationId="{00000000-0000-0000-0000-000000000000}"/>
          </ac:spMkLst>
        </pc:spChg>
        <pc:spChg chg="mod">
          <ac:chgData name="Dr. Deepak S Sakkari Assistant Professor( CSE)" userId="6d73bcb8-5d92-40b8-9132-40f6303b79fc" providerId="ADAL" clId="{6A6CE88C-C1CC-4F3A-B486-05240001B6BF}" dt="2020-08-16T17:22:17.156" v="59" actId="2711"/>
          <ac:spMkLst>
            <pc:docMk/>
            <pc:sldMasterMk cId="2257922174" sldId="2147483684"/>
            <ac:spMk id="1027" creationId="{00000000-0000-0000-0000-000000000000}"/>
          </ac:spMkLst>
        </pc:spChg>
        <pc:picChg chg="add">
          <ac:chgData name="Dr. Deepak S Sakkari Assistant Professor( CSE)" userId="6d73bcb8-5d92-40b8-9132-40f6303b79fc" providerId="ADAL" clId="{6A6CE88C-C1CC-4F3A-B486-05240001B6BF}" dt="2020-08-16T17:18:50.359" v="13" actId="22"/>
          <ac:picMkLst>
            <pc:docMk/>
            <pc:sldMasterMk cId="2257922174" sldId="2147483684"/>
            <ac:picMk id="2" creationId="{D556AC99-D25B-44D7-B4D4-56DFBA9A948D}"/>
          </ac:picMkLst>
        </pc:picChg>
        <pc:cxnChg chg="add mod">
          <ac:chgData name="Dr. Deepak S Sakkari Assistant Professor( CSE)" userId="6d73bcb8-5d92-40b8-9132-40f6303b79fc" providerId="ADAL" clId="{6A6CE88C-C1CC-4F3A-B486-05240001B6BF}" dt="2020-08-16T17:20:46.450" v="41" actId="692"/>
          <ac:cxnSpMkLst>
            <pc:docMk/>
            <pc:sldMasterMk cId="2257922174" sldId="2147483684"/>
            <ac:cxnSpMk id="9" creationId="{3B5F36A5-15D8-4D7C-9B1D-11E3C685F0D5}"/>
          </ac:cxnSpMkLst>
        </pc:cxnChg>
        <pc:sldLayoutChg chg="addSp modSp mod">
          <pc:chgData name="Dr. Deepak S Sakkari Assistant Professor( CSE)" userId="6d73bcb8-5d92-40b8-9132-40f6303b79fc" providerId="ADAL" clId="{6A6CE88C-C1CC-4F3A-B486-05240001B6BF}" dt="2020-08-16T17:18:26.126" v="12" actId="1036"/>
          <pc:sldLayoutMkLst>
            <pc:docMk/>
            <pc:sldMasterMk cId="2257922174" sldId="2147483684"/>
            <pc:sldLayoutMk cId="3379957623" sldId="2147483685"/>
          </pc:sldLayoutMkLst>
          <pc:picChg chg="add mod">
            <ac:chgData name="Dr. Deepak S Sakkari Assistant Professor( CSE)" userId="6d73bcb8-5d92-40b8-9132-40f6303b79fc" providerId="ADAL" clId="{6A6CE88C-C1CC-4F3A-B486-05240001B6BF}" dt="2020-08-16T17:18:26.126" v="12" actId="1036"/>
            <ac:picMkLst>
              <pc:docMk/>
              <pc:sldMasterMk cId="2257922174" sldId="2147483684"/>
              <pc:sldLayoutMk cId="3379957623" sldId="2147483685"/>
              <ac:picMk id="8" creationId="{EE652140-DF33-42B2-90EF-9E9B8553CD93}"/>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t>11/19/2022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t>11/19/2022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t>1</a:t>
            </a:fld>
            <a:endParaRPr lang="en-US"/>
          </a:p>
        </p:txBody>
      </p:sp>
    </p:spTree>
    <p:extLst>
      <p:ext uri="{BB962C8B-B14F-4D97-AF65-F5344CB8AC3E}">
        <p14:creationId xmlns:p14="http://schemas.microsoft.com/office/powerpoint/2010/main" val="2187980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2961D096-7E3B-4901-842A-409E8605E423}" type="datetime1">
              <a:rPr lang="en-US" smtClean="0"/>
              <a:t>11/19/2022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6938856-79CA-49AF-934C-26554E0FC8D3}" type="datetime1">
              <a:rPr lang="en-US" smtClean="0"/>
              <a:t>11/19/2022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ACC4072-E3E6-4B98-A2C1-5BEC13CB7DE0}" type="datetime1">
              <a:rPr lang="en-US" smtClean="0"/>
              <a:t>11/19/2022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715BC48-F514-41A9-A06B-89726FEA9A41}" type="datetime1">
              <a:rPr lang="en-US" smtClean="0"/>
              <a:t>11/19/2022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79382B1-A318-4E25-8B63-3F37CB0D7274}" type="datetime1">
              <a:rPr lang="en-US" smtClean="0"/>
              <a:t>11/19/2022</a:t>
            </a:fld>
            <a:endParaRPr lang="en-US"/>
          </a:p>
        </p:txBody>
      </p:sp>
      <p:sp>
        <p:nvSpPr>
          <p:cNvPr id="5"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AD08C1B-89CC-4E1C-BEAF-FABC3A03FD30}" type="datetime1">
              <a:rPr lang="en-US" smtClean="0"/>
              <a:t>11/19/2022</a:t>
            </a:fld>
            <a:endParaRPr lang="en-US"/>
          </a:p>
        </p:txBody>
      </p:sp>
      <p:sp>
        <p:nvSpPr>
          <p:cNvPr id="6"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F9680425-9698-4DA0-B543-89E03CD4FF44}" type="datetime1">
              <a:rPr lang="en-US" smtClean="0"/>
              <a:t>11/19/2022</a:t>
            </a:fld>
            <a:endParaRPr lang="en-US"/>
          </a:p>
        </p:txBody>
      </p:sp>
      <p:sp>
        <p:nvSpPr>
          <p:cNvPr id="8"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DDF3898-51C9-42CA-AFF7-14A768C26905}" type="datetime1">
              <a:rPr lang="en-US" smtClean="0"/>
              <a:t>11/19/2022</a:t>
            </a:fld>
            <a:endParaRPr lang="en-US"/>
          </a:p>
        </p:txBody>
      </p:sp>
      <p:sp>
        <p:nvSpPr>
          <p:cNvPr id="4"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7C9E076F-7826-4434-B030-EF730E273267}" type="datetime1">
              <a:rPr lang="en-US" smtClean="0"/>
              <a:t>11/19/2022</a:t>
            </a:fld>
            <a:endParaRPr lang="en-US"/>
          </a:p>
        </p:txBody>
      </p:sp>
      <p:sp>
        <p:nvSpPr>
          <p:cNvPr id="3"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A09F549-E219-413D-B622-4D983791557B}" type="datetime1">
              <a:rPr lang="en-US" smtClean="0"/>
              <a:t>11/19/2022</a:t>
            </a:fld>
            <a:endParaRPr lang="en-US"/>
          </a:p>
        </p:txBody>
      </p:sp>
      <p:sp>
        <p:nvSpPr>
          <p:cNvPr id="6"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58942CD6-7FAF-40A4-81AA-297C9A9B6773}" type="datetime1">
              <a:rPr lang="en-US" smtClean="0"/>
              <a:t>11/19/2022</a:t>
            </a:fld>
            <a:endParaRPr lang="en-US"/>
          </a:p>
        </p:txBody>
      </p:sp>
      <p:sp>
        <p:nvSpPr>
          <p:cNvPr id="6" name="Footer Placeholder 4"/>
          <p:cNvSpPr>
            <a:spLocks noGrp="1"/>
          </p:cNvSpPr>
          <p:nvPr>
            <p:ph type="ftr" sz="quarter" idx="11"/>
          </p:nvPr>
        </p:nvSpPr>
        <p:spPr/>
        <p:txBody>
          <a:bodyPr/>
          <a:lstStyle>
            <a:lvl1pPr>
              <a:defRPr/>
            </a:lvl1pPr>
          </a:lstStyle>
          <a:p>
            <a:r>
              <a:rPr lang="en-US" smtClean="0"/>
              <a:t>CSE2024 NoSQL Databases</a:t>
            </a:r>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E2650-6778-464F-AABC-7C744B7A5C3B}" type="datetime1">
              <a:rPr lang="en-US" smtClean="0"/>
              <a:t>11/19/2022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CSE2024 NoSQL Databases</a:t>
            </a: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rainkart.com/subject/Web-Technology_169/"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9546"/>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IN" sz="2800" dirty="0" smtClean="0">
                <a:hlinkClick r:id="rId6">
                  <a:extLst>
                    <a:ext uri="{A12FA001-AC4F-418D-AE19-62706E023703}">
                      <ahyp:hlinkClr xmlns:ahyp="http://schemas.microsoft.com/office/drawing/2018/hyperlinkcolor" xmlns="" val="tx"/>
                    </a:ext>
                  </a:extLst>
                </a:hlinkClick>
              </a:rPr>
              <a:t>NoSQL Databases</a:t>
            </a:r>
            <a:endParaRPr lang="en-IN" sz="2800" dirty="0">
              <a:hlinkClick r:id="rId6">
                <a:extLst>
                  <a:ext uri="{A12FA001-AC4F-418D-AE19-62706E023703}">
                    <ahyp:hlinkClr xmlns:ahyp="http://schemas.microsoft.com/office/drawing/2018/hyperlinkcolor" xmlns="" val="tx"/>
                  </a:ext>
                </a:extLst>
              </a:hlinkClick>
            </a:endParaRPr>
          </a:p>
          <a:p>
            <a:r>
              <a:rPr lang="en-IN" dirty="0"/>
              <a:t/>
            </a:r>
            <a:br>
              <a:rPr lang="en-IN" dirty="0"/>
            </a:br>
            <a:endParaRPr lang="en-IN" dirty="0"/>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613718"/>
            <a:ext cx="7772400" cy="8996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92500" lnSpcReduction="2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2000" kern="0" dirty="0"/>
              <a:t>Department of Computer Science Engineering</a:t>
            </a:r>
          </a:p>
          <a:p>
            <a:pPr marL="0" indent="0" algn="ctr">
              <a:lnSpc>
                <a:spcPct val="120000"/>
              </a:lnSpc>
              <a:spcBef>
                <a:spcPts val="0"/>
              </a:spcBef>
              <a:buNone/>
            </a:pPr>
            <a:r>
              <a:rPr lang="en-IN" sz="3600" kern="0" dirty="0"/>
              <a:t>School of Engineering</a:t>
            </a:r>
          </a:p>
        </p:txBody>
      </p:sp>
    </p:spTree>
    <p:extLst>
      <p:ext uri="{BB962C8B-B14F-4D97-AF65-F5344CB8AC3E}">
        <p14:creationId xmlns:p14="http://schemas.microsoft.com/office/powerpoint/2010/main" val="3470910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923330"/>
          </a:xfrm>
          <a:prstGeom prst="rect">
            <a:avLst/>
          </a:prstGeom>
        </p:spPr>
        <p:txBody>
          <a:bodyPr wrap="square">
            <a:spAutoFit/>
          </a:bodyPr>
          <a:lstStyle/>
          <a:p>
            <a:pPr algn="just">
              <a:lnSpc>
                <a:spcPct val="150000"/>
              </a:lnSpc>
            </a:pPr>
            <a:r>
              <a:rPr lang="en-GB" b="1" dirty="0"/>
              <a:t>Step 2 — Install MongoDB with the Installation Wizard</a:t>
            </a:r>
          </a:p>
          <a:p>
            <a:pPr algn="just">
              <a:lnSpc>
                <a:spcPct val="150000"/>
              </a:lnSpc>
            </a:pPr>
            <a:r>
              <a:rPr lang="en-GB" dirty="0"/>
              <a:t>B. Click Next to start installation</a:t>
            </a: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7" name="Picture 6"/>
          <p:cNvPicPr>
            <a:picLocks noChangeAspect="1"/>
          </p:cNvPicPr>
          <p:nvPr/>
        </p:nvPicPr>
        <p:blipFill>
          <a:blip r:embed="rId3"/>
          <a:stretch>
            <a:fillRect/>
          </a:stretch>
        </p:blipFill>
        <p:spPr>
          <a:xfrm>
            <a:off x="3849832" y="1905000"/>
            <a:ext cx="5086350" cy="4007831"/>
          </a:xfrm>
          <a:prstGeom prst="rect">
            <a:avLst/>
          </a:prstGeom>
        </p:spPr>
      </p:pic>
    </p:spTree>
    <p:extLst>
      <p:ext uri="{BB962C8B-B14F-4D97-AF65-F5344CB8AC3E}">
        <p14:creationId xmlns:p14="http://schemas.microsoft.com/office/powerpoint/2010/main" val="977616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923330"/>
          </a:xfrm>
          <a:prstGeom prst="rect">
            <a:avLst/>
          </a:prstGeom>
        </p:spPr>
        <p:txBody>
          <a:bodyPr wrap="square">
            <a:spAutoFit/>
          </a:bodyPr>
          <a:lstStyle/>
          <a:p>
            <a:pPr algn="just">
              <a:lnSpc>
                <a:spcPct val="150000"/>
              </a:lnSpc>
            </a:pPr>
            <a:r>
              <a:rPr lang="en-GB" b="1" dirty="0"/>
              <a:t>Step 2 — Install MongoDB with the Installation Wizard</a:t>
            </a:r>
          </a:p>
          <a:p>
            <a:pPr algn="just">
              <a:lnSpc>
                <a:spcPct val="150000"/>
              </a:lnSpc>
            </a:pPr>
            <a:r>
              <a:rPr lang="en-GB" dirty="0"/>
              <a:t>C. Accept the licence agreement then click Next.</a:t>
            </a: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6" name="Picture 5"/>
          <p:cNvPicPr>
            <a:picLocks noChangeAspect="1"/>
          </p:cNvPicPr>
          <p:nvPr/>
        </p:nvPicPr>
        <p:blipFill>
          <a:blip r:embed="rId3"/>
          <a:stretch>
            <a:fillRect/>
          </a:stretch>
        </p:blipFill>
        <p:spPr>
          <a:xfrm>
            <a:off x="3186545" y="2286000"/>
            <a:ext cx="5486400" cy="3627120"/>
          </a:xfrm>
          <a:prstGeom prst="rect">
            <a:avLst/>
          </a:prstGeom>
        </p:spPr>
      </p:pic>
    </p:spTree>
    <p:extLst>
      <p:ext uri="{BB962C8B-B14F-4D97-AF65-F5344CB8AC3E}">
        <p14:creationId xmlns:p14="http://schemas.microsoft.com/office/powerpoint/2010/main" val="14255048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923330"/>
          </a:xfrm>
          <a:prstGeom prst="rect">
            <a:avLst/>
          </a:prstGeom>
        </p:spPr>
        <p:txBody>
          <a:bodyPr wrap="square">
            <a:spAutoFit/>
          </a:bodyPr>
          <a:lstStyle/>
          <a:p>
            <a:pPr algn="just">
              <a:lnSpc>
                <a:spcPct val="150000"/>
              </a:lnSpc>
            </a:pPr>
            <a:r>
              <a:rPr lang="en-GB" b="1" dirty="0"/>
              <a:t>Step 2 — Install MongoDB with the Installation Wizard</a:t>
            </a:r>
          </a:p>
          <a:p>
            <a:pPr algn="just">
              <a:lnSpc>
                <a:spcPct val="150000"/>
              </a:lnSpc>
            </a:pPr>
            <a:r>
              <a:rPr lang="en-GB" dirty="0"/>
              <a:t>D. Select the Complete setup.</a:t>
            </a:r>
            <a:r>
              <a:rPr lang="en-GB" dirty="0" smtClean="0"/>
              <a:t>.</a:t>
            </a:r>
            <a:endParaRPr lang="en-GB" dirty="0"/>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7" name="Picture 6"/>
          <p:cNvPicPr>
            <a:picLocks noChangeAspect="1"/>
          </p:cNvPicPr>
          <p:nvPr/>
        </p:nvPicPr>
        <p:blipFill>
          <a:blip r:embed="rId3"/>
          <a:stretch>
            <a:fillRect/>
          </a:stretch>
        </p:blipFill>
        <p:spPr>
          <a:xfrm>
            <a:off x="3650673" y="2113592"/>
            <a:ext cx="5257800" cy="3775393"/>
          </a:xfrm>
          <a:prstGeom prst="rect">
            <a:avLst/>
          </a:prstGeom>
        </p:spPr>
      </p:pic>
    </p:spTree>
    <p:extLst>
      <p:ext uri="{BB962C8B-B14F-4D97-AF65-F5344CB8AC3E}">
        <p14:creationId xmlns:p14="http://schemas.microsoft.com/office/powerpoint/2010/main" val="2609397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1338828"/>
          </a:xfrm>
          <a:prstGeom prst="rect">
            <a:avLst/>
          </a:prstGeom>
        </p:spPr>
        <p:txBody>
          <a:bodyPr wrap="square">
            <a:spAutoFit/>
          </a:bodyPr>
          <a:lstStyle/>
          <a:p>
            <a:pPr algn="just">
              <a:lnSpc>
                <a:spcPct val="150000"/>
              </a:lnSpc>
            </a:pPr>
            <a:r>
              <a:rPr lang="en-GB" b="1" dirty="0"/>
              <a:t>Step 2 — Install MongoDB with the Installation </a:t>
            </a:r>
            <a:r>
              <a:rPr lang="en-GB" b="1" dirty="0" smtClean="0"/>
              <a:t>Wizard</a:t>
            </a:r>
          </a:p>
          <a:p>
            <a:pPr algn="just">
              <a:lnSpc>
                <a:spcPct val="150000"/>
              </a:lnSpc>
            </a:pPr>
            <a:r>
              <a:rPr lang="en-GB" dirty="0"/>
              <a:t>E. Select “Run service as Network Service user” and make a note of the data directory, we’ll need this later.</a:t>
            </a: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6" name="Picture 5"/>
          <p:cNvPicPr>
            <a:picLocks noChangeAspect="1"/>
          </p:cNvPicPr>
          <p:nvPr/>
        </p:nvPicPr>
        <p:blipFill>
          <a:blip r:embed="rId3"/>
          <a:stretch>
            <a:fillRect/>
          </a:stretch>
        </p:blipFill>
        <p:spPr>
          <a:xfrm>
            <a:off x="2826069" y="2209800"/>
            <a:ext cx="5881513" cy="3747885"/>
          </a:xfrm>
          <a:prstGeom prst="rect">
            <a:avLst/>
          </a:prstGeom>
        </p:spPr>
      </p:pic>
    </p:spTree>
    <p:extLst>
      <p:ext uri="{BB962C8B-B14F-4D97-AF65-F5344CB8AC3E}">
        <p14:creationId xmlns:p14="http://schemas.microsoft.com/office/powerpoint/2010/main" val="3248095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923330"/>
          </a:xfrm>
          <a:prstGeom prst="rect">
            <a:avLst/>
          </a:prstGeom>
        </p:spPr>
        <p:txBody>
          <a:bodyPr wrap="square">
            <a:spAutoFit/>
          </a:bodyPr>
          <a:lstStyle/>
          <a:p>
            <a:pPr algn="just">
              <a:lnSpc>
                <a:spcPct val="150000"/>
              </a:lnSpc>
            </a:pPr>
            <a:r>
              <a:rPr lang="en-GB" b="1" dirty="0"/>
              <a:t>Step 2 — Install MongoDB with the Installation </a:t>
            </a:r>
            <a:r>
              <a:rPr lang="en-GB" b="1" dirty="0" smtClean="0"/>
              <a:t>Wizard</a:t>
            </a:r>
          </a:p>
          <a:p>
            <a:pPr algn="just">
              <a:lnSpc>
                <a:spcPct val="150000"/>
              </a:lnSpc>
            </a:pPr>
            <a:r>
              <a:rPr lang="en-GB" dirty="0"/>
              <a:t>F. We won’t need Mongo Compass, so deselect it and click Next.</a:t>
            </a: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7" name="Picture 6"/>
          <p:cNvPicPr>
            <a:picLocks noChangeAspect="1"/>
          </p:cNvPicPr>
          <p:nvPr/>
        </p:nvPicPr>
        <p:blipFill>
          <a:blip r:embed="rId3"/>
          <a:stretch>
            <a:fillRect/>
          </a:stretch>
        </p:blipFill>
        <p:spPr>
          <a:xfrm>
            <a:off x="3619500" y="2113592"/>
            <a:ext cx="5219700" cy="3715708"/>
          </a:xfrm>
          <a:prstGeom prst="rect">
            <a:avLst/>
          </a:prstGeom>
        </p:spPr>
      </p:pic>
    </p:spTree>
    <p:extLst>
      <p:ext uri="{BB962C8B-B14F-4D97-AF65-F5344CB8AC3E}">
        <p14:creationId xmlns:p14="http://schemas.microsoft.com/office/powerpoint/2010/main" val="28818033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923330"/>
          </a:xfrm>
          <a:prstGeom prst="rect">
            <a:avLst/>
          </a:prstGeom>
        </p:spPr>
        <p:txBody>
          <a:bodyPr wrap="square">
            <a:spAutoFit/>
          </a:bodyPr>
          <a:lstStyle/>
          <a:p>
            <a:pPr algn="just">
              <a:lnSpc>
                <a:spcPct val="150000"/>
              </a:lnSpc>
            </a:pPr>
            <a:r>
              <a:rPr lang="en-GB" b="1" dirty="0"/>
              <a:t>Step 2 — Install MongoDB with the Installation </a:t>
            </a:r>
            <a:r>
              <a:rPr lang="en-GB" b="1" dirty="0" smtClean="0"/>
              <a:t>Wizard</a:t>
            </a:r>
          </a:p>
          <a:p>
            <a:pPr algn="just">
              <a:lnSpc>
                <a:spcPct val="150000"/>
              </a:lnSpc>
            </a:pPr>
            <a:r>
              <a:rPr lang="en-GB" dirty="0"/>
              <a:t>G. Click Install to begin </a:t>
            </a:r>
            <a:r>
              <a:rPr lang="en-GB" dirty="0" smtClean="0"/>
              <a:t>installation.</a:t>
            </a:r>
            <a:endParaRPr lang="en-GB" dirty="0"/>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6" name="Picture 5"/>
          <p:cNvPicPr>
            <a:picLocks noChangeAspect="1"/>
          </p:cNvPicPr>
          <p:nvPr/>
        </p:nvPicPr>
        <p:blipFill>
          <a:blip r:embed="rId3"/>
          <a:stretch>
            <a:fillRect/>
          </a:stretch>
        </p:blipFill>
        <p:spPr>
          <a:xfrm>
            <a:off x="3505200" y="2120519"/>
            <a:ext cx="5181600" cy="3893503"/>
          </a:xfrm>
          <a:prstGeom prst="rect">
            <a:avLst/>
          </a:prstGeom>
        </p:spPr>
      </p:pic>
    </p:spTree>
    <p:extLst>
      <p:ext uri="{BB962C8B-B14F-4D97-AF65-F5344CB8AC3E}">
        <p14:creationId xmlns:p14="http://schemas.microsoft.com/office/powerpoint/2010/main" val="2787486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923330"/>
          </a:xfrm>
          <a:prstGeom prst="rect">
            <a:avLst/>
          </a:prstGeom>
        </p:spPr>
        <p:txBody>
          <a:bodyPr wrap="square">
            <a:spAutoFit/>
          </a:bodyPr>
          <a:lstStyle/>
          <a:p>
            <a:pPr algn="just">
              <a:lnSpc>
                <a:spcPct val="150000"/>
              </a:lnSpc>
            </a:pPr>
            <a:r>
              <a:rPr lang="en-GB" b="1" dirty="0"/>
              <a:t>Step 2 — Install MongoDB with the Installation </a:t>
            </a:r>
            <a:r>
              <a:rPr lang="en-GB" b="1" dirty="0" smtClean="0"/>
              <a:t>Wizard</a:t>
            </a:r>
          </a:p>
          <a:p>
            <a:pPr algn="just">
              <a:lnSpc>
                <a:spcPct val="150000"/>
              </a:lnSpc>
            </a:pPr>
            <a:r>
              <a:rPr lang="en-GB" dirty="0"/>
              <a:t>F. Hit Finish to complete installation.</a:t>
            </a: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7" name="Picture 6"/>
          <p:cNvPicPr>
            <a:picLocks noChangeAspect="1"/>
          </p:cNvPicPr>
          <p:nvPr/>
        </p:nvPicPr>
        <p:blipFill>
          <a:blip r:embed="rId3"/>
          <a:stretch>
            <a:fillRect/>
          </a:stretch>
        </p:blipFill>
        <p:spPr>
          <a:xfrm>
            <a:off x="3467821" y="2045497"/>
            <a:ext cx="5562600" cy="3821903"/>
          </a:xfrm>
          <a:prstGeom prst="rect">
            <a:avLst/>
          </a:prstGeom>
        </p:spPr>
      </p:pic>
    </p:spTree>
    <p:extLst>
      <p:ext uri="{BB962C8B-B14F-4D97-AF65-F5344CB8AC3E}">
        <p14:creationId xmlns:p14="http://schemas.microsoft.com/office/powerpoint/2010/main" val="3064666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308324"/>
          </a:xfrm>
          <a:prstGeom prst="rect">
            <a:avLst/>
          </a:prstGeom>
        </p:spPr>
        <p:txBody>
          <a:bodyPr wrap="square">
            <a:spAutoFit/>
          </a:bodyPr>
          <a:lstStyle/>
          <a:p>
            <a:pPr algn="just">
              <a:lnSpc>
                <a:spcPct val="200000"/>
              </a:lnSpc>
            </a:pPr>
            <a:r>
              <a:rPr lang="en-GB" b="1" dirty="0"/>
              <a:t>Step 3— Create the Data Folders to Store our Databases</a:t>
            </a:r>
          </a:p>
          <a:p>
            <a:pPr algn="just">
              <a:lnSpc>
                <a:spcPct val="200000"/>
              </a:lnSpc>
            </a:pPr>
            <a:r>
              <a:rPr lang="en-GB" dirty="0"/>
              <a:t>A. Navigate to the </a:t>
            </a:r>
            <a:r>
              <a:rPr lang="en-GB" b="1" dirty="0"/>
              <a:t>C Drive</a:t>
            </a:r>
            <a:r>
              <a:rPr lang="en-GB" dirty="0"/>
              <a:t> on your computer using Explorer and create a new folder called </a:t>
            </a:r>
            <a:r>
              <a:rPr lang="en-GB" b="1" dirty="0"/>
              <a:t>data</a:t>
            </a:r>
            <a:r>
              <a:rPr lang="en-GB" dirty="0"/>
              <a:t> here.</a:t>
            </a:r>
          </a:p>
          <a:p>
            <a:r>
              <a:rPr lang="en-GB" dirty="0"/>
              <a:t/>
            </a:r>
            <a:br>
              <a:rPr lang="en-GB" dirty="0"/>
            </a:br>
            <a:endParaRPr lang="en-GB" dirty="0"/>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6" name="Picture 5"/>
          <p:cNvPicPr>
            <a:picLocks noChangeAspect="1"/>
          </p:cNvPicPr>
          <p:nvPr/>
        </p:nvPicPr>
        <p:blipFill>
          <a:blip r:embed="rId3"/>
          <a:stretch>
            <a:fillRect/>
          </a:stretch>
        </p:blipFill>
        <p:spPr>
          <a:xfrm>
            <a:off x="2895600" y="2514600"/>
            <a:ext cx="5791200" cy="3289723"/>
          </a:xfrm>
          <a:prstGeom prst="rect">
            <a:avLst/>
          </a:prstGeom>
        </p:spPr>
      </p:pic>
    </p:spTree>
    <p:extLst>
      <p:ext uri="{BB962C8B-B14F-4D97-AF65-F5344CB8AC3E}">
        <p14:creationId xmlns:p14="http://schemas.microsoft.com/office/powerpoint/2010/main" val="2435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1754326"/>
          </a:xfrm>
          <a:prstGeom prst="rect">
            <a:avLst/>
          </a:prstGeom>
        </p:spPr>
        <p:txBody>
          <a:bodyPr wrap="square">
            <a:spAutoFit/>
          </a:bodyPr>
          <a:lstStyle/>
          <a:p>
            <a:pPr algn="just">
              <a:lnSpc>
                <a:spcPct val="200000"/>
              </a:lnSpc>
            </a:pPr>
            <a:r>
              <a:rPr lang="en-GB" b="1" dirty="0"/>
              <a:t>Step 3— Create the Data Folders to Store our Databases</a:t>
            </a:r>
          </a:p>
          <a:p>
            <a:r>
              <a:rPr lang="en-GB" dirty="0"/>
              <a:t>B. Inside the </a:t>
            </a:r>
            <a:r>
              <a:rPr lang="en-GB" b="1" dirty="0"/>
              <a:t>data</a:t>
            </a:r>
            <a:r>
              <a:rPr lang="en-GB" dirty="0"/>
              <a:t> folder you just created, create another folder called </a:t>
            </a:r>
            <a:r>
              <a:rPr lang="en-GB" b="1" dirty="0"/>
              <a:t>db</a:t>
            </a:r>
            <a:r>
              <a:rPr lang="en-GB" dirty="0"/>
              <a:t>.</a:t>
            </a:r>
          </a:p>
          <a:p>
            <a:r>
              <a:rPr lang="en-GB" dirty="0"/>
              <a:t/>
            </a:r>
            <a:br>
              <a:rPr lang="en-GB" dirty="0"/>
            </a:br>
            <a:r>
              <a:rPr lang="en-GB" dirty="0"/>
              <a:t/>
            </a:r>
            <a:br>
              <a:rPr lang="en-GB" dirty="0"/>
            </a:br>
            <a:endParaRPr lang="en-GB" dirty="0"/>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8" name="Picture 7"/>
          <p:cNvPicPr>
            <a:picLocks noChangeAspect="1"/>
          </p:cNvPicPr>
          <p:nvPr/>
        </p:nvPicPr>
        <p:blipFill>
          <a:blip r:embed="rId3"/>
          <a:stretch>
            <a:fillRect/>
          </a:stretch>
        </p:blipFill>
        <p:spPr>
          <a:xfrm>
            <a:off x="2678402" y="2133600"/>
            <a:ext cx="6008398" cy="3490301"/>
          </a:xfrm>
          <a:prstGeom prst="rect">
            <a:avLst/>
          </a:prstGeom>
        </p:spPr>
      </p:pic>
    </p:spTree>
    <p:extLst>
      <p:ext uri="{BB962C8B-B14F-4D97-AF65-F5344CB8AC3E}">
        <p14:creationId xmlns:p14="http://schemas.microsoft.com/office/powerpoint/2010/main" val="4093610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585323"/>
          </a:xfrm>
          <a:prstGeom prst="rect">
            <a:avLst/>
          </a:prstGeom>
        </p:spPr>
        <p:txBody>
          <a:bodyPr wrap="square">
            <a:spAutoFit/>
          </a:bodyPr>
          <a:lstStyle/>
          <a:p>
            <a:r>
              <a:rPr lang="en-GB" b="1" dirty="0"/>
              <a:t>Step </a:t>
            </a:r>
            <a:r>
              <a:rPr lang="en-GB" b="1" dirty="0" smtClean="0"/>
              <a:t>4 </a:t>
            </a:r>
            <a:r>
              <a:rPr lang="en-GB" b="1" dirty="0"/>
              <a:t>— Verify That Setup was </a:t>
            </a:r>
            <a:r>
              <a:rPr lang="en-GB" b="1" dirty="0" smtClean="0"/>
              <a:t>Successful</a:t>
            </a:r>
          </a:p>
          <a:p>
            <a:endParaRPr lang="en-GB" b="1" dirty="0"/>
          </a:p>
          <a:p>
            <a:r>
              <a:rPr lang="en-GB" dirty="0" smtClean="0"/>
              <a:t>Type </a:t>
            </a:r>
            <a:r>
              <a:rPr lang="en-GB" dirty="0"/>
              <a:t>the following commands into the </a:t>
            </a:r>
            <a:r>
              <a:rPr lang="en-GB" dirty="0" smtClean="0"/>
              <a:t>Command Prompt:</a:t>
            </a:r>
          </a:p>
          <a:p>
            <a:endParaRPr lang="en-GB" b="1" dirty="0"/>
          </a:p>
          <a:p>
            <a:r>
              <a:rPr lang="en-GB" b="1" dirty="0" smtClean="0"/>
              <a:t>Mongo –version</a:t>
            </a:r>
          </a:p>
          <a:p>
            <a:endParaRPr lang="en-GB" b="1" dirty="0"/>
          </a:p>
          <a:p>
            <a:r>
              <a:rPr lang="en-GB" dirty="0" smtClean="0"/>
              <a:t>Example :</a:t>
            </a:r>
            <a:endParaRPr lang="en-GB" dirty="0"/>
          </a:p>
          <a:p>
            <a:r>
              <a:rPr lang="en-GB" dirty="0"/>
              <a:t/>
            </a:r>
            <a:br>
              <a:rPr lang="en-GB" dirty="0"/>
            </a:br>
            <a:endParaRPr lang="en-GB" dirty="0"/>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6" name="Picture 5"/>
          <p:cNvPicPr>
            <a:picLocks noChangeAspect="1"/>
          </p:cNvPicPr>
          <p:nvPr/>
        </p:nvPicPr>
        <p:blipFill>
          <a:blip r:embed="rId3"/>
          <a:stretch>
            <a:fillRect/>
          </a:stretch>
        </p:blipFill>
        <p:spPr>
          <a:xfrm>
            <a:off x="2590800" y="2545148"/>
            <a:ext cx="6345382" cy="3296073"/>
          </a:xfrm>
          <a:prstGeom prst="rect">
            <a:avLst/>
          </a:prstGeom>
        </p:spPr>
      </p:pic>
    </p:spTree>
    <p:extLst>
      <p:ext uri="{BB962C8B-B14F-4D97-AF65-F5344CB8AC3E}">
        <p14:creationId xmlns:p14="http://schemas.microsoft.com/office/powerpoint/2010/main" val="4241901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3 : </a:t>
            </a:r>
            <a:r>
              <a:rPr lang="en-IN" dirty="0" smtClean="0"/>
              <a:t>Document Data Model </a:t>
            </a:r>
            <a:r>
              <a:rPr lang="en-IN" dirty="0"/>
              <a:t>Hands on: Mongo DB / Casandra</a:t>
            </a:r>
          </a:p>
        </p:txBody>
      </p:sp>
      <p:sp>
        <p:nvSpPr>
          <p:cNvPr id="3" name="Content Placeholder 2"/>
          <p:cNvSpPr>
            <a:spLocks noGrp="1"/>
          </p:cNvSpPr>
          <p:nvPr>
            <p:ph idx="1"/>
          </p:nvPr>
        </p:nvSpPr>
        <p:spPr>
          <a:xfrm>
            <a:off x="457200" y="1110762"/>
            <a:ext cx="8229600" cy="4909038"/>
          </a:xfrm>
        </p:spPr>
        <p:txBody>
          <a:bodyPr/>
          <a:lstStyle/>
          <a:p>
            <a:pPr algn="just">
              <a:lnSpc>
                <a:spcPct val="250000"/>
              </a:lnSpc>
            </a:pPr>
            <a:r>
              <a:rPr lang="en-GB" sz="1800" dirty="0"/>
              <a:t>Topics: Install, Perform CRUD (create, read, update and delete) Operations, </a:t>
            </a:r>
            <a:r>
              <a:rPr lang="en-GB" sz="1800" dirty="0" smtClean="0"/>
              <a:t>Aggregation, </a:t>
            </a:r>
            <a:r>
              <a:rPr lang="en-GB" sz="1800" dirty="0"/>
              <a:t>Data Models, Transactions, Indexes, Security, </a:t>
            </a:r>
            <a:r>
              <a:rPr lang="en-GB" sz="1800" dirty="0" smtClean="0"/>
              <a:t>Replication, </a:t>
            </a:r>
            <a:r>
              <a:rPr lang="en-GB" sz="1800" dirty="0"/>
              <a:t>and </a:t>
            </a:r>
            <a:r>
              <a:rPr lang="en-GB" sz="1800" dirty="0" err="1"/>
              <a:t>Sharding</a:t>
            </a:r>
            <a:r>
              <a:rPr lang="en-GB" sz="1800" dirty="0"/>
              <a:t>.</a:t>
            </a:r>
            <a:r>
              <a:rPr lang="en-IN" sz="1800" dirty="0" smtClean="0"/>
              <a:t>		</a:t>
            </a:r>
          </a:p>
          <a:p>
            <a:pPr algn="just">
              <a:lnSpc>
                <a:spcPct val="250000"/>
              </a:lnSpc>
            </a:pPr>
            <a:endParaRPr lang="en-IN" sz="1800" dirty="0"/>
          </a:p>
          <a:p>
            <a:pPr marL="0" indent="0" algn="r">
              <a:lnSpc>
                <a:spcPct val="250000"/>
              </a:lnSpc>
              <a:buNone/>
            </a:pPr>
            <a:r>
              <a:rPr lang="en-IN" sz="1800" dirty="0" smtClean="0"/>
              <a:t>[7 Hrs.]  [Application]</a:t>
            </a:r>
            <a:endParaRPr lang="en-IN" sz="1800" dirty="0"/>
          </a:p>
        </p:txBody>
      </p:sp>
      <p:sp>
        <p:nvSpPr>
          <p:cNvPr id="4" name="Footer Placeholder 3"/>
          <p:cNvSpPr>
            <a:spLocks noGrp="1"/>
          </p:cNvSpPr>
          <p:nvPr>
            <p:ph type="ftr" sz="quarter" idx="11"/>
          </p:nvPr>
        </p:nvSpPr>
        <p:spPr/>
        <p:txBody>
          <a:bodyPr/>
          <a:lstStyle/>
          <a:p>
            <a:r>
              <a:rPr lang="en-US" dirty="0" smtClean="0"/>
              <a:t>CSE2024 NoSQL Databases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097264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5" name="TextBox 4"/>
          <p:cNvSpPr txBox="1"/>
          <p:nvPr/>
        </p:nvSpPr>
        <p:spPr>
          <a:xfrm>
            <a:off x="203578" y="373120"/>
            <a:ext cx="5435221" cy="461665"/>
          </a:xfrm>
          <a:prstGeom prst="rect">
            <a:avLst/>
          </a:prstGeom>
          <a:noFill/>
        </p:spPr>
        <p:txBody>
          <a:bodyPr wrap="square" rtlCol="0">
            <a:spAutoFit/>
          </a:bodyPr>
          <a:lstStyle/>
          <a:p>
            <a:r>
              <a:rPr lang="en-GB" sz="2400" b="1" dirty="0" smtClean="0">
                <a:solidFill>
                  <a:srgbClr val="121214"/>
                </a:solidFill>
              </a:rPr>
              <a:t>What is MongoDB?</a:t>
            </a:r>
            <a:endParaRPr lang="en-IN" sz="2400" b="1" dirty="0"/>
          </a:p>
        </p:txBody>
      </p:sp>
      <p:sp>
        <p:nvSpPr>
          <p:cNvPr id="7" name="TextBox 6">
            <a:extLst>
              <a:ext uri="{FF2B5EF4-FFF2-40B4-BE49-F238E27FC236}">
                <a16:creationId xmlns:a16="http://schemas.microsoft.com/office/drawing/2014/main" id="{FB3A774B-F5C6-4696-A0C3-5761C26215AC}"/>
              </a:ext>
            </a:extLst>
          </p:cNvPr>
          <p:cNvSpPr txBox="1"/>
          <p:nvPr/>
        </p:nvSpPr>
        <p:spPr>
          <a:xfrm>
            <a:off x="-37327" y="1288012"/>
            <a:ext cx="9160545" cy="3685624"/>
          </a:xfrm>
          <a:prstGeom prst="rect">
            <a:avLst/>
          </a:prstGeom>
          <a:noFill/>
        </p:spPr>
        <p:txBody>
          <a:bodyPr wrap="square">
            <a:spAutoFit/>
          </a:bodyPr>
          <a:lstStyle/>
          <a:p>
            <a:pPr marL="285750" indent="-285750" algn="just" eaLnBrk="1" hangingPunct="1">
              <a:lnSpc>
                <a:spcPct val="200000"/>
              </a:lnSpc>
              <a:spcBef>
                <a:spcPts val="650"/>
              </a:spcBef>
              <a:buClr>
                <a:srgbClr val="0BD0D9"/>
              </a:buClr>
              <a:buSzPct val="95000"/>
              <a:buFont typeface="Wingdings" panose="05000000000000000000" pitchFamily="2" charset="2"/>
              <a:buChar char="ü"/>
              <a:defRPr/>
            </a:pPr>
            <a:r>
              <a:rPr lang="en-US" altLang="zh-CN" sz="1800" b="1" dirty="0">
                <a:solidFill>
                  <a:srgbClr val="000000"/>
                </a:solidFill>
                <a:latin typeface="Constantia" panose="02030602050306030303" pitchFamily="18" charset="0"/>
              </a:rPr>
              <a:t> </a:t>
            </a:r>
            <a:r>
              <a:rPr lang="en-US" altLang="zh-CN" sz="1800" dirty="0">
                <a:solidFill>
                  <a:srgbClr val="000000"/>
                </a:solidFill>
                <a:latin typeface="Constantia" panose="02030602050306030303" pitchFamily="18" charset="0"/>
              </a:rPr>
              <a:t>MongoDB is an </a:t>
            </a:r>
            <a:r>
              <a:rPr lang="en-US" altLang="zh-CN" sz="1800" dirty="0">
                <a:solidFill>
                  <a:schemeClr val="accent1"/>
                </a:solidFill>
                <a:latin typeface="Constantia" panose="02030602050306030303" pitchFamily="18" charset="0"/>
              </a:rPr>
              <a:t>open source</a:t>
            </a:r>
            <a:r>
              <a:rPr lang="en-US" altLang="zh-CN" sz="1800" dirty="0">
                <a:solidFill>
                  <a:srgbClr val="000000"/>
                </a:solidFill>
                <a:latin typeface="Constantia" panose="02030602050306030303" pitchFamily="18" charset="0"/>
              </a:rPr>
              <a:t>, </a:t>
            </a:r>
            <a:r>
              <a:rPr lang="en-US" altLang="zh-CN" sz="1800" dirty="0">
                <a:solidFill>
                  <a:schemeClr val="accent1"/>
                </a:solidFill>
                <a:latin typeface="Constantia" panose="02030602050306030303" pitchFamily="18" charset="0"/>
              </a:rPr>
              <a:t>document-oriented</a:t>
            </a:r>
            <a:r>
              <a:rPr lang="en-US" altLang="zh-CN" sz="1800" dirty="0">
                <a:solidFill>
                  <a:srgbClr val="000000"/>
                </a:solidFill>
                <a:latin typeface="Constantia" panose="02030602050306030303" pitchFamily="18" charset="0"/>
              </a:rPr>
              <a:t> database designed with both scalability and developer agility in mind. </a:t>
            </a:r>
          </a:p>
          <a:p>
            <a:pPr marL="285750" indent="-285750" algn="just" eaLnBrk="1" hangingPunct="1">
              <a:lnSpc>
                <a:spcPct val="200000"/>
              </a:lnSpc>
              <a:spcBef>
                <a:spcPts val="650"/>
              </a:spcBef>
              <a:buClr>
                <a:srgbClr val="0BD0D9"/>
              </a:buClr>
              <a:buSzPct val="95000"/>
              <a:buFont typeface="Wingdings" panose="05000000000000000000" pitchFamily="2" charset="2"/>
              <a:buChar char="ü"/>
              <a:defRPr/>
            </a:pPr>
            <a:r>
              <a:rPr lang="en-US" altLang="zh-CN" sz="1800" dirty="0">
                <a:solidFill>
                  <a:srgbClr val="000000"/>
                </a:solidFill>
                <a:latin typeface="Constantia" panose="02030602050306030303" pitchFamily="18" charset="0"/>
              </a:rPr>
              <a:t>Instead of storing your data</a:t>
            </a:r>
            <a:r>
              <a:rPr lang="en-US" altLang="zh-CN" sz="1800" dirty="0">
                <a:solidFill>
                  <a:schemeClr val="tx1"/>
                </a:solidFill>
                <a:latin typeface="Constantia" panose="02030602050306030303" pitchFamily="18" charset="0"/>
              </a:rPr>
              <a:t> in </a:t>
            </a:r>
            <a:r>
              <a:rPr lang="en-US" altLang="zh-CN" sz="1800" dirty="0">
                <a:solidFill>
                  <a:srgbClr val="FF0000"/>
                </a:solidFill>
                <a:latin typeface="Constantia" panose="02030602050306030303" pitchFamily="18" charset="0"/>
              </a:rPr>
              <a:t>tables and rows</a:t>
            </a:r>
            <a:r>
              <a:rPr lang="en-US" altLang="zh-CN" sz="1800" dirty="0">
                <a:solidFill>
                  <a:srgbClr val="000000"/>
                </a:solidFill>
                <a:latin typeface="Constantia" panose="02030602050306030303" pitchFamily="18" charset="0"/>
              </a:rPr>
              <a:t> as you would with a relational database, in MongoDB you store </a:t>
            </a:r>
            <a:r>
              <a:rPr lang="en-US" altLang="zh-CN" sz="1800" dirty="0">
                <a:solidFill>
                  <a:schemeClr val="accent1"/>
                </a:solidFill>
                <a:latin typeface="Constantia" panose="02030602050306030303" pitchFamily="18" charset="0"/>
              </a:rPr>
              <a:t>JSON-like documents </a:t>
            </a:r>
            <a:r>
              <a:rPr lang="en-US" altLang="zh-CN" sz="1800" dirty="0">
                <a:solidFill>
                  <a:srgbClr val="000000"/>
                </a:solidFill>
                <a:latin typeface="Constantia" panose="02030602050306030303" pitchFamily="18" charset="0"/>
              </a:rPr>
              <a:t>with </a:t>
            </a:r>
            <a:r>
              <a:rPr lang="en-US" altLang="zh-CN" sz="1800" dirty="0">
                <a:solidFill>
                  <a:schemeClr val="accent1"/>
                </a:solidFill>
                <a:latin typeface="Constantia" panose="02030602050306030303" pitchFamily="18" charset="0"/>
              </a:rPr>
              <a:t>dynamic schemas(schema-free, schema less)</a:t>
            </a:r>
            <a:r>
              <a:rPr lang="en-US" altLang="zh-CN" sz="1800" dirty="0">
                <a:solidFill>
                  <a:srgbClr val="000000"/>
                </a:solidFill>
                <a:latin typeface="Constantia" panose="02030602050306030303" pitchFamily="18" charset="0"/>
              </a:rPr>
              <a:t>.</a:t>
            </a:r>
          </a:p>
          <a:p>
            <a:pPr eaLnBrk="1" hangingPunct="1">
              <a:spcBef>
                <a:spcPts val="650"/>
              </a:spcBef>
              <a:buClr>
                <a:srgbClr val="0BD0D9"/>
              </a:buClr>
              <a:buSzPct val="95000"/>
              <a:buFont typeface="Wingdings 2" panose="05020102010507070707" pitchFamily="18" charset="2"/>
              <a:buChar char=""/>
              <a:defRPr/>
            </a:pPr>
            <a:endParaRPr lang="en-US" altLang="zh-CN" sz="1800" dirty="0">
              <a:solidFill>
                <a:srgbClr val="000000"/>
              </a:solidFill>
              <a:latin typeface="Constantia" panose="02030602050306030303" pitchFamily="18" charset="0"/>
            </a:endParaRPr>
          </a:p>
          <a:p>
            <a:pPr eaLnBrk="1" hangingPunct="1">
              <a:spcBef>
                <a:spcPts val="650"/>
              </a:spcBef>
              <a:buClr>
                <a:srgbClr val="0BD0D9"/>
              </a:buClr>
              <a:buSzPct val="95000"/>
              <a:buFont typeface="Wingdings 2" panose="05020102010507070707" pitchFamily="18" charset="2"/>
              <a:buChar char=""/>
              <a:defRPr/>
            </a:pPr>
            <a:endParaRPr lang="zh-CN" altLang="zh-CN" sz="1800" dirty="0">
              <a:solidFill>
                <a:srgbClr val="000000"/>
              </a:solidFill>
              <a:latin typeface="Constantia" panose="02030602050306030303" pitchFamily="18" charset="0"/>
            </a:endParaRPr>
          </a:p>
        </p:txBody>
      </p:sp>
      <p:pic>
        <p:nvPicPr>
          <p:cNvPr id="10" name="Picture 9"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6048" y="103611"/>
            <a:ext cx="2687061" cy="724247"/>
          </a:xfrm>
          <a:prstGeom prst="rect">
            <a:avLst/>
          </a:prstGeom>
        </p:spPr>
      </p:pic>
    </p:spTree>
    <p:extLst>
      <p:ext uri="{BB962C8B-B14F-4D97-AF65-F5344CB8AC3E}">
        <p14:creationId xmlns:p14="http://schemas.microsoft.com/office/powerpoint/2010/main" val="1600392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5" name="TextBox 4"/>
          <p:cNvSpPr txBox="1"/>
          <p:nvPr/>
        </p:nvSpPr>
        <p:spPr>
          <a:xfrm>
            <a:off x="203578" y="373120"/>
            <a:ext cx="5435221" cy="461665"/>
          </a:xfrm>
          <a:prstGeom prst="rect">
            <a:avLst/>
          </a:prstGeom>
          <a:noFill/>
        </p:spPr>
        <p:txBody>
          <a:bodyPr wrap="square" rtlCol="0">
            <a:spAutoFit/>
          </a:bodyPr>
          <a:lstStyle/>
          <a:p>
            <a:r>
              <a:rPr lang="en-GB" sz="2400" b="1" dirty="0" smtClean="0">
                <a:solidFill>
                  <a:srgbClr val="121214"/>
                </a:solidFill>
              </a:rPr>
              <a:t>What is MongoDB?  (Cont’d…)</a:t>
            </a:r>
            <a:endParaRPr lang="en-IN" sz="2400" b="1" dirty="0"/>
          </a:p>
        </p:txBody>
      </p:sp>
      <p:sp>
        <p:nvSpPr>
          <p:cNvPr id="7" name="TextBox 6">
            <a:extLst>
              <a:ext uri="{FF2B5EF4-FFF2-40B4-BE49-F238E27FC236}">
                <a16:creationId xmlns:a16="http://schemas.microsoft.com/office/drawing/2014/main" id="{FB3A774B-F5C6-4696-A0C3-5761C26215AC}"/>
              </a:ext>
            </a:extLst>
          </p:cNvPr>
          <p:cNvSpPr txBox="1"/>
          <p:nvPr/>
        </p:nvSpPr>
        <p:spPr>
          <a:xfrm>
            <a:off x="-37327" y="1288012"/>
            <a:ext cx="9160545" cy="1013098"/>
          </a:xfrm>
          <a:prstGeom prst="rect">
            <a:avLst/>
          </a:prstGeom>
          <a:noFill/>
        </p:spPr>
        <p:txBody>
          <a:bodyPr wrap="square">
            <a:spAutoFit/>
          </a:bodyPr>
          <a:lstStyle/>
          <a:p>
            <a:pPr marL="285750" indent="-285750" algn="just" eaLnBrk="1" hangingPunct="1">
              <a:lnSpc>
                <a:spcPct val="200000"/>
              </a:lnSpc>
              <a:spcBef>
                <a:spcPts val="650"/>
              </a:spcBef>
              <a:buClr>
                <a:srgbClr val="0BD0D9"/>
              </a:buClr>
              <a:buSzPct val="95000"/>
              <a:buFont typeface="Wingdings" panose="05000000000000000000" pitchFamily="2" charset="2"/>
              <a:buChar char="ü"/>
              <a:defRPr/>
            </a:pPr>
            <a:r>
              <a:rPr lang="en-US" altLang="zh-CN" sz="1800" b="1" dirty="0" smtClean="0">
                <a:solidFill>
                  <a:srgbClr val="000000"/>
                </a:solidFill>
                <a:latin typeface="Constantia" panose="02030602050306030303" pitchFamily="18" charset="0"/>
              </a:rPr>
              <a:t>Example: </a:t>
            </a:r>
            <a:endParaRPr lang="en-US" altLang="zh-CN" sz="1800" dirty="0">
              <a:solidFill>
                <a:srgbClr val="000000"/>
              </a:solidFill>
              <a:latin typeface="Constantia" panose="02030602050306030303" pitchFamily="18" charset="0"/>
            </a:endParaRPr>
          </a:p>
          <a:p>
            <a:pPr eaLnBrk="1" hangingPunct="1">
              <a:spcBef>
                <a:spcPts val="650"/>
              </a:spcBef>
              <a:buClr>
                <a:srgbClr val="0BD0D9"/>
              </a:buClr>
              <a:buSzPct val="95000"/>
              <a:buFont typeface="Wingdings 2" panose="05020102010507070707" pitchFamily="18" charset="2"/>
              <a:buChar char=""/>
              <a:defRPr/>
            </a:pPr>
            <a:endParaRPr lang="zh-CN" altLang="zh-CN" sz="1800" dirty="0">
              <a:solidFill>
                <a:srgbClr val="000000"/>
              </a:solidFill>
              <a:latin typeface="Constantia" panose="02030602050306030303" pitchFamily="18" charset="0"/>
            </a:endParaRPr>
          </a:p>
        </p:txBody>
      </p:sp>
      <p:sp>
        <p:nvSpPr>
          <p:cNvPr id="8" name="Lekerekített téglalap 12">
            <a:extLst>
              <a:ext uri="{FF2B5EF4-FFF2-40B4-BE49-F238E27FC236}">
                <a16:creationId xmlns:a16="http://schemas.microsoft.com/office/drawing/2014/main" id="{C968A72D-97FA-4817-93BC-5758E08A95B8}"/>
              </a:ext>
            </a:extLst>
          </p:cNvPr>
          <p:cNvSpPr/>
          <p:nvPr/>
        </p:nvSpPr>
        <p:spPr>
          <a:xfrm>
            <a:off x="1447800" y="1410372"/>
            <a:ext cx="5983865" cy="3656171"/>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sz="2000" dirty="0"/>
              <a:t>   </a:t>
            </a:r>
            <a:r>
              <a:rPr lang="hu-HU" sz="2000" dirty="0"/>
              <a:t>{</a:t>
            </a:r>
          </a:p>
          <a:p>
            <a:pPr eaLnBrk="1" hangingPunct="1">
              <a:defRPr/>
            </a:pPr>
            <a:r>
              <a:rPr lang="hu-HU" sz="2000" dirty="0"/>
              <a:t>        "_</a:t>
            </a:r>
            <a:r>
              <a:rPr lang="hu-HU" sz="2000" dirty="0" err="1"/>
              <a:t>id</a:t>
            </a:r>
            <a:r>
              <a:rPr lang="hu-HU" sz="2000" dirty="0"/>
              <a:t>" : </a:t>
            </a:r>
            <a:r>
              <a:rPr lang="hu-HU" sz="2000" dirty="0" err="1"/>
              <a:t>ObjectId</a:t>
            </a:r>
            <a:r>
              <a:rPr lang="hu-HU" sz="2000" dirty="0"/>
              <a:t>("5114e0bd42…"),</a:t>
            </a:r>
          </a:p>
          <a:p>
            <a:pPr eaLnBrk="1" hangingPunct="1">
              <a:defRPr/>
            </a:pPr>
            <a:r>
              <a:rPr lang="hu-HU" sz="2000" dirty="0"/>
              <a:t>        “</a:t>
            </a:r>
            <a:r>
              <a:rPr lang="en-US" sz="2000" dirty="0"/>
              <a:t>FirstName</a:t>
            </a:r>
            <a:r>
              <a:rPr lang="hu-HU" sz="2000" dirty="0"/>
              <a:t>" : "John",</a:t>
            </a:r>
          </a:p>
          <a:p>
            <a:pPr eaLnBrk="1" hangingPunct="1">
              <a:defRPr/>
            </a:pPr>
            <a:r>
              <a:rPr lang="hu-HU" sz="2000" dirty="0"/>
              <a:t>        “</a:t>
            </a:r>
            <a:r>
              <a:rPr lang="en-US" sz="2000" dirty="0"/>
              <a:t>L</a:t>
            </a:r>
            <a:r>
              <a:rPr lang="hu-HU" sz="2000" dirty="0"/>
              <a:t>ast</a:t>
            </a:r>
            <a:r>
              <a:rPr lang="en-US" sz="2000" dirty="0"/>
              <a:t>Name</a:t>
            </a:r>
            <a:r>
              <a:rPr lang="hu-HU" sz="2000" dirty="0"/>
              <a:t>" : "Doe",</a:t>
            </a:r>
          </a:p>
          <a:p>
            <a:pPr eaLnBrk="1" hangingPunct="1">
              <a:defRPr/>
            </a:pPr>
            <a:r>
              <a:rPr lang="hu-HU" sz="2000" dirty="0"/>
              <a:t>        “</a:t>
            </a:r>
            <a:r>
              <a:rPr lang="en-US" sz="2000" dirty="0"/>
              <a:t>A</a:t>
            </a:r>
            <a:r>
              <a:rPr lang="hu-HU" sz="2000" dirty="0"/>
              <a:t>ge" : 39, </a:t>
            </a:r>
          </a:p>
          <a:p>
            <a:pPr eaLnBrk="1" hangingPunct="1">
              <a:defRPr/>
            </a:pPr>
            <a:r>
              <a:rPr lang="hu-HU" sz="2000" dirty="0"/>
              <a:t>       “</a:t>
            </a:r>
            <a:r>
              <a:rPr lang="en-US" sz="2000" dirty="0"/>
              <a:t>I</a:t>
            </a:r>
            <a:r>
              <a:rPr lang="hu-HU" sz="2000" dirty="0"/>
              <a:t>nterests" : [ "Reading",</a:t>
            </a:r>
            <a:r>
              <a:rPr lang="en-US" sz="2000" dirty="0"/>
              <a:t> </a:t>
            </a:r>
            <a:r>
              <a:rPr lang="hu-HU" sz="2000" dirty="0"/>
              <a:t> "Mountain Biking ]</a:t>
            </a:r>
          </a:p>
          <a:p>
            <a:pPr eaLnBrk="1" hangingPunct="1">
              <a:defRPr/>
            </a:pPr>
            <a:r>
              <a:rPr lang="hu-HU" sz="2000" dirty="0"/>
              <a:t>       </a:t>
            </a:r>
            <a:r>
              <a:rPr lang="en-US" sz="2000" dirty="0"/>
              <a:t>“Favorites": { </a:t>
            </a:r>
            <a:endParaRPr lang="hu-HU" sz="2000" dirty="0"/>
          </a:p>
          <a:p>
            <a:pPr eaLnBrk="1" hangingPunct="1">
              <a:defRPr/>
            </a:pPr>
            <a:r>
              <a:rPr lang="hu-HU" sz="2000" dirty="0"/>
              <a:t>               </a:t>
            </a:r>
            <a:r>
              <a:rPr lang="en-US" sz="2000" dirty="0"/>
              <a:t> 	    "color": "Blue", </a:t>
            </a:r>
            <a:endParaRPr lang="hu-HU" sz="2000" dirty="0"/>
          </a:p>
          <a:p>
            <a:pPr eaLnBrk="1" hangingPunct="1">
              <a:defRPr/>
            </a:pPr>
            <a:r>
              <a:rPr lang="hu-HU" sz="2000" dirty="0"/>
              <a:t>               </a:t>
            </a:r>
            <a:r>
              <a:rPr lang="en-US" sz="2000" dirty="0"/>
              <a:t>                "sport": "Soccer“</a:t>
            </a:r>
          </a:p>
          <a:p>
            <a:pPr eaLnBrk="1" hangingPunct="1">
              <a:defRPr/>
            </a:pPr>
            <a:r>
              <a:rPr lang="en-US" sz="2000" dirty="0"/>
              <a:t>		} </a:t>
            </a:r>
            <a:endParaRPr lang="hu-HU" sz="2000" b="1" dirty="0"/>
          </a:p>
          <a:p>
            <a:pPr eaLnBrk="1" hangingPunct="1">
              <a:defRPr/>
            </a:pPr>
            <a:r>
              <a:rPr lang="en-US" sz="2000" dirty="0"/>
              <a:t>     </a:t>
            </a:r>
            <a:r>
              <a:rPr lang="hu-HU" sz="2000" dirty="0"/>
              <a:t>}</a:t>
            </a:r>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6048" y="103611"/>
            <a:ext cx="2687061" cy="724247"/>
          </a:xfrm>
          <a:prstGeom prst="rect">
            <a:avLst/>
          </a:prstGeom>
        </p:spPr>
      </p:pic>
    </p:spTree>
    <p:extLst>
      <p:ext uri="{BB962C8B-B14F-4D97-AF65-F5344CB8AC3E}">
        <p14:creationId xmlns:p14="http://schemas.microsoft.com/office/powerpoint/2010/main" val="3719376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Easy to use MongoDB</a:t>
            </a:r>
            <a:endParaRPr lang="en-IN" sz="2400" b="1" dirty="0"/>
          </a:p>
        </p:txBody>
      </p:sp>
      <p:pic>
        <p:nvPicPr>
          <p:cNvPr id="6" name="Picture 5">
            <a:extLst>
              <a:ext uri="{FF2B5EF4-FFF2-40B4-BE49-F238E27FC236}">
                <a16:creationId xmlns:a16="http://schemas.microsoft.com/office/drawing/2014/main" id="{11763F7C-9004-409F-8B9D-39C7A1F22056}"/>
              </a:ext>
            </a:extLst>
          </p:cNvPr>
          <p:cNvPicPr>
            <a:picLocks noChangeAspect="1"/>
          </p:cNvPicPr>
          <p:nvPr/>
        </p:nvPicPr>
        <p:blipFill>
          <a:blip r:embed="rId2"/>
          <a:stretch>
            <a:fillRect/>
          </a:stretch>
        </p:blipFill>
        <p:spPr>
          <a:xfrm>
            <a:off x="203579" y="1438727"/>
            <a:ext cx="8711821" cy="4065217"/>
          </a:xfrm>
          <a:prstGeom prst="rect">
            <a:avLst/>
          </a:prstGeom>
        </p:spPr>
      </p:pic>
      <p:pic>
        <p:nvPicPr>
          <p:cNvPr id="7" name="Picture 6"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048" y="103611"/>
            <a:ext cx="2687061" cy="724247"/>
          </a:xfrm>
          <a:prstGeom prst="rect">
            <a:avLst/>
          </a:prstGeom>
        </p:spPr>
      </p:pic>
    </p:spTree>
    <p:extLst>
      <p:ext uri="{BB962C8B-B14F-4D97-AF65-F5344CB8AC3E}">
        <p14:creationId xmlns:p14="http://schemas.microsoft.com/office/powerpoint/2010/main" val="2968696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1843453"/>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GB" sz="2000" dirty="0" smtClean="0"/>
              <a:t>MongoDB does not need any pre-defined data schema. Every document could have different data. </a:t>
            </a:r>
          </a:p>
          <a:p>
            <a:pPr marL="342900" indent="-342900" algn="just">
              <a:lnSpc>
                <a:spcPct val="20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Schema Free</a:t>
            </a:r>
            <a:endParaRPr lang="en-IN" sz="2400" b="1" dirty="0"/>
          </a:p>
        </p:txBody>
      </p:sp>
      <p:grpSp>
        <p:nvGrpSpPr>
          <p:cNvPr id="6" name="Group 3">
            <a:extLst>
              <a:ext uri="{FF2B5EF4-FFF2-40B4-BE49-F238E27FC236}">
                <a16:creationId xmlns:a16="http://schemas.microsoft.com/office/drawing/2014/main" id="{C8A847D3-339C-42C4-B0C2-6B58F92CF697}"/>
              </a:ext>
            </a:extLst>
          </p:cNvPr>
          <p:cNvGrpSpPr>
            <a:grpSpLocks/>
          </p:cNvGrpSpPr>
          <p:nvPr/>
        </p:nvGrpSpPr>
        <p:grpSpPr bwMode="auto">
          <a:xfrm>
            <a:off x="2217783" y="2743200"/>
            <a:ext cx="6718399" cy="3425261"/>
            <a:chOff x="667822" y="1756985"/>
            <a:chExt cx="7683356" cy="3425261"/>
          </a:xfrm>
        </p:grpSpPr>
        <p:sp>
          <p:nvSpPr>
            <p:cNvPr id="7" name="Rounded Rectangle 45">
              <a:extLst>
                <a:ext uri="{FF2B5EF4-FFF2-40B4-BE49-F238E27FC236}">
                  <a16:creationId xmlns:a16="http://schemas.microsoft.com/office/drawing/2014/main" id="{234876B4-6FA4-4AC1-A2B2-FD47E59F2023}"/>
                </a:ext>
              </a:extLst>
            </p:cNvPr>
            <p:cNvSpPr/>
            <p:nvPr/>
          </p:nvSpPr>
          <p:spPr bwMode="auto">
            <a:xfrm>
              <a:off x="667822" y="1756985"/>
              <a:ext cx="7620001" cy="3169716"/>
            </a:xfrm>
            <a:prstGeom prst="round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64291" tIns="32146" rIns="64291" bIns="32146"/>
            <a:lstStyle/>
            <a:p>
              <a:pPr algn="ctr" defTabSz="642915" eaLnBrk="1" hangingPunct="1">
                <a:defRPr/>
              </a:pPr>
              <a:endParaRPr lang="en-US" sz="3000">
                <a:solidFill>
                  <a:srgbClr val="FFFFFF"/>
                </a:solidFill>
                <a:latin typeface="Gill Sans" pitchFamily="-65" charset="0"/>
                <a:ea typeface="ヒラギノ角ゴ ProN W3" pitchFamily="-65" charset="-128"/>
                <a:cs typeface="ヒラギノ角ゴ ProN W3" pitchFamily="-65" charset="-128"/>
                <a:sym typeface="Gill Sans" pitchFamily="-65" charset="0"/>
              </a:endParaRPr>
            </a:p>
          </p:txBody>
        </p:sp>
        <p:grpSp>
          <p:nvGrpSpPr>
            <p:cNvPr id="8" name="Group 47">
              <a:extLst>
                <a:ext uri="{FF2B5EF4-FFF2-40B4-BE49-F238E27FC236}">
                  <a16:creationId xmlns:a16="http://schemas.microsoft.com/office/drawing/2014/main" id="{07EE46D6-04F0-48AC-B47E-9523547FBAD2}"/>
                </a:ext>
              </a:extLst>
            </p:cNvPr>
            <p:cNvGrpSpPr>
              <a:grpSpLocks/>
            </p:cNvGrpSpPr>
            <p:nvPr/>
          </p:nvGrpSpPr>
          <p:grpSpPr bwMode="auto">
            <a:xfrm>
              <a:off x="830522" y="2047726"/>
              <a:ext cx="5589897" cy="3134520"/>
              <a:chOff x="-2110970" y="1237746"/>
              <a:chExt cx="5212947" cy="1830886"/>
            </a:xfrm>
          </p:grpSpPr>
          <p:sp>
            <p:nvSpPr>
              <p:cNvPr id="22" name="Document 60">
                <a:extLst>
                  <a:ext uri="{FF2B5EF4-FFF2-40B4-BE49-F238E27FC236}">
                    <a16:creationId xmlns:a16="http://schemas.microsoft.com/office/drawing/2014/main" id="{006DAF42-0017-4063-B545-6AC520AFB842}"/>
                  </a:ext>
                </a:extLst>
              </p:cNvPr>
              <p:cNvSpPr/>
              <p:nvPr/>
            </p:nvSpPr>
            <p:spPr bwMode="auto">
              <a:xfrm>
                <a:off x="-2110970" y="1237746"/>
                <a:ext cx="2054378" cy="1279568"/>
              </a:xfrm>
              <a:prstGeom prst="flowChartDocument">
                <a:avLst/>
              </a:prstGeom>
              <a:ln>
                <a:solidFill>
                  <a:schemeClr val="tx2"/>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64291" tIns="32146" rIns="64291" bIns="32146"/>
              <a:lstStyle/>
              <a:p>
                <a:pPr algn="ctr" defTabSz="642915" eaLnBrk="1" hangingPunct="1">
                  <a:defRPr/>
                </a:pPr>
                <a:endParaRPr lang="en-US" sz="3000">
                  <a:solidFill>
                    <a:srgbClr val="FFFFFF"/>
                  </a:solidFill>
                  <a:latin typeface="Gill Sans" pitchFamily="-65" charset="0"/>
                  <a:ea typeface="ヒラギノ角ゴ ProN W3" pitchFamily="-65" charset="-128"/>
                  <a:cs typeface="ヒラギノ角ゴ ProN W3" pitchFamily="-65" charset="-128"/>
                  <a:sym typeface="Gill Sans" pitchFamily="-65" charset="0"/>
                </a:endParaRPr>
              </a:p>
            </p:txBody>
          </p:sp>
          <p:sp>
            <p:nvSpPr>
              <p:cNvPr id="23" name="Rectangle 22">
                <a:extLst>
                  <a:ext uri="{FF2B5EF4-FFF2-40B4-BE49-F238E27FC236}">
                    <a16:creationId xmlns:a16="http://schemas.microsoft.com/office/drawing/2014/main" id="{06B7A5AD-179C-4801-A83B-B438987FDDE2}"/>
                  </a:ext>
                </a:extLst>
              </p:cNvPr>
              <p:cNvSpPr/>
              <p:nvPr/>
            </p:nvSpPr>
            <p:spPr>
              <a:xfrm>
                <a:off x="1158683" y="2743074"/>
                <a:ext cx="1943294" cy="325558"/>
              </a:xfrm>
              <a:prstGeom prst="rect">
                <a:avLst/>
              </a:prstGeom>
              <a:ln>
                <a:noFill/>
              </a:ln>
            </p:spPr>
            <p:txBody>
              <a:bodyPr lIns="64291" tIns="32146" rIns="64291" bIns="32146">
                <a:spAutoFit/>
              </a:bodyPr>
              <a:lstStyle/>
              <a:p>
                <a:pPr marL="27905" eaLnBrk="1" fontAlgn="auto" hangingPunct="1">
                  <a:spcBef>
                    <a:spcPts val="0"/>
                  </a:spcBef>
                  <a:spcAft>
                    <a:spcPts val="0"/>
                  </a:spcAft>
                  <a:defRPr/>
                </a:pPr>
                <a:endParaRPr lang="hu-HU" dirty="0">
                  <a:ln>
                    <a:solidFill>
                      <a:srgbClr val="675E47">
                        <a:lumMod val="10000"/>
                      </a:srgbClr>
                    </a:solidFill>
                  </a:ln>
                  <a:solidFill>
                    <a:srgbClr val="000000"/>
                  </a:solidFill>
                  <a:latin typeface="Calibri"/>
                </a:endParaRPr>
              </a:p>
              <a:p>
                <a:pPr marL="27905" eaLnBrk="1" fontAlgn="auto" hangingPunct="1">
                  <a:spcBef>
                    <a:spcPts val="0"/>
                  </a:spcBef>
                  <a:spcAft>
                    <a:spcPts val="0"/>
                  </a:spcAft>
                  <a:defRPr/>
                </a:pPr>
                <a:endParaRPr lang="hu-HU" sz="1400" dirty="0">
                  <a:solidFill>
                    <a:srgbClr val="2F2B20"/>
                  </a:solidFill>
                  <a:latin typeface="Calibri"/>
                </a:endParaRPr>
              </a:p>
            </p:txBody>
          </p:sp>
        </p:grpSp>
        <p:grpSp>
          <p:nvGrpSpPr>
            <p:cNvPr id="9" name="Group 48">
              <a:extLst>
                <a:ext uri="{FF2B5EF4-FFF2-40B4-BE49-F238E27FC236}">
                  <a16:creationId xmlns:a16="http://schemas.microsoft.com/office/drawing/2014/main" id="{6BCFD7DF-615B-4DAE-A542-FFCA151E8778}"/>
                </a:ext>
              </a:extLst>
            </p:cNvPr>
            <p:cNvGrpSpPr>
              <a:grpSpLocks/>
            </p:cNvGrpSpPr>
            <p:nvPr/>
          </p:nvGrpSpPr>
          <p:grpSpPr bwMode="auto">
            <a:xfrm>
              <a:off x="3316451" y="2087364"/>
              <a:ext cx="2469764" cy="1516062"/>
              <a:chOff x="3321608" y="2354652"/>
              <a:chExt cx="1917632" cy="1434262"/>
            </a:xfrm>
          </p:grpSpPr>
          <p:sp>
            <p:nvSpPr>
              <p:cNvPr id="20" name="Document 58">
                <a:extLst>
                  <a:ext uri="{FF2B5EF4-FFF2-40B4-BE49-F238E27FC236}">
                    <a16:creationId xmlns:a16="http://schemas.microsoft.com/office/drawing/2014/main" id="{AD58274D-7279-4C59-B7B9-CB9F84E929EA}"/>
                  </a:ext>
                </a:extLst>
              </p:cNvPr>
              <p:cNvSpPr/>
              <p:nvPr/>
            </p:nvSpPr>
            <p:spPr bwMode="auto">
              <a:xfrm>
                <a:off x="3321608" y="2354652"/>
                <a:ext cx="1711545" cy="1434262"/>
              </a:xfrm>
              <a:prstGeom prst="flowChartDocument">
                <a:avLst/>
              </a:prstGeom>
              <a:ln>
                <a:solidFill>
                  <a:schemeClr val="tx2"/>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64291" tIns="32146" rIns="64291" bIns="32146"/>
              <a:lstStyle/>
              <a:p>
                <a:pPr algn="ctr" defTabSz="642915" eaLnBrk="1" hangingPunct="1">
                  <a:defRPr/>
                </a:pPr>
                <a:endParaRPr lang="en-US" sz="3000">
                  <a:solidFill>
                    <a:srgbClr val="FFFFFF"/>
                  </a:solidFill>
                  <a:latin typeface="Gill Sans" pitchFamily="-65" charset="0"/>
                  <a:ea typeface="ヒラギノ角ゴ ProN W3" pitchFamily="-65" charset="-128"/>
                  <a:cs typeface="ヒラギノ角ゴ ProN W3" pitchFamily="-65" charset="-128"/>
                  <a:sym typeface="Gill Sans" pitchFamily="-65" charset="0"/>
                </a:endParaRPr>
              </a:p>
            </p:txBody>
          </p:sp>
          <p:sp>
            <p:nvSpPr>
              <p:cNvPr id="21" name="Rectangle 20">
                <a:extLst>
                  <a:ext uri="{FF2B5EF4-FFF2-40B4-BE49-F238E27FC236}">
                    <a16:creationId xmlns:a16="http://schemas.microsoft.com/office/drawing/2014/main" id="{AA741B5C-D3A5-4E5B-9203-384D9E7EC814}"/>
                  </a:ext>
                </a:extLst>
              </p:cNvPr>
              <p:cNvSpPr>
                <a:spLocks noChangeAspect="1"/>
              </p:cNvSpPr>
              <p:nvPr/>
            </p:nvSpPr>
            <p:spPr>
              <a:xfrm>
                <a:off x="3436629" y="2531526"/>
                <a:ext cx="1802611" cy="1080513"/>
              </a:xfrm>
              <a:prstGeom prst="rect">
                <a:avLst/>
              </a:prstGeom>
              <a:ln>
                <a:noFill/>
              </a:ln>
            </p:spPr>
            <p:txBody>
              <a:bodyPr wrap="square" lIns="64291" tIns="32146" rIns="64291" bIns="32146">
                <a:spAutoFit/>
              </a:bodyPr>
              <a:lstStyle/>
              <a:p>
                <a:pPr marL="27905" eaLnBrk="1" fontAlgn="auto" hangingPunct="1">
                  <a:spcBef>
                    <a:spcPts val="0"/>
                  </a:spcBef>
                  <a:spcAft>
                    <a:spcPts val="0"/>
                  </a:spcAft>
                  <a:defRPr/>
                </a:pPr>
                <a:r>
                  <a:rPr lang="en-US" sz="1400" dirty="0">
                    <a:ln>
                      <a:solidFill>
                        <a:srgbClr val="675E47">
                          <a:lumMod val="10000"/>
                        </a:srgbClr>
                      </a:solidFill>
                    </a:ln>
                    <a:solidFill>
                      <a:schemeClr val="bg1"/>
                    </a:solidFill>
                    <a:latin typeface="Calibri"/>
                  </a:rPr>
                  <a:t> {</a:t>
                </a:r>
                <a:r>
                  <a:rPr lang="en-US" sz="1400" dirty="0">
                    <a:solidFill>
                      <a:schemeClr val="bg1"/>
                    </a:solidFill>
                    <a:latin typeface="Calibri"/>
                  </a:rPr>
                  <a:t>name: “jeff”,</a:t>
                </a:r>
              </a:p>
              <a:p>
                <a:pPr marL="27905" eaLnBrk="1" fontAlgn="auto" hangingPunct="1">
                  <a:spcBef>
                    <a:spcPts val="0"/>
                  </a:spcBef>
                  <a:spcAft>
                    <a:spcPts val="0"/>
                  </a:spcAft>
                  <a:defRPr/>
                </a:pPr>
                <a:r>
                  <a:rPr lang="en-US" sz="1400" dirty="0">
                    <a:solidFill>
                      <a:schemeClr val="bg1"/>
                    </a:solidFill>
                    <a:latin typeface="Calibri"/>
                  </a:rPr>
                  <a:t>  eyes: “blue”,</a:t>
                </a:r>
              </a:p>
              <a:p>
                <a:pPr marL="27905" eaLnBrk="1" fontAlgn="auto" hangingPunct="1">
                  <a:spcBef>
                    <a:spcPts val="0"/>
                  </a:spcBef>
                  <a:spcAft>
                    <a:spcPts val="0"/>
                  </a:spcAft>
                  <a:defRPr/>
                </a:pPr>
                <a:r>
                  <a:rPr lang="hu-HU" sz="1400" dirty="0">
                    <a:solidFill>
                      <a:schemeClr val="bg1"/>
                    </a:solidFill>
                    <a:latin typeface="Calibri"/>
                  </a:rPr>
                  <a:t>  loc: [40.7, 73.4],</a:t>
                </a:r>
                <a:endParaRPr lang="en-US" sz="1400" dirty="0">
                  <a:solidFill>
                    <a:schemeClr val="bg1"/>
                  </a:solidFill>
                  <a:latin typeface="Calibri"/>
                </a:endParaRPr>
              </a:p>
              <a:p>
                <a:pPr marL="27905" eaLnBrk="1" fontAlgn="auto" hangingPunct="1">
                  <a:spcBef>
                    <a:spcPts val="0"/>
                  </a:spcBef>
                  <a:spcAft>
                    <a:spcPts val="0"/>
                  </a:spcAft>
                  <a:defRPr/>
                </a:pPr>
                <a:r>
                  <a:rPr lang="hu-HU" sz="1400" dirty="0">
                    <a:solidFill>
                      <a:schemeClr val="bg1"/>
                    </a:solidFill>
                    <a:latin typeface="Calibri"/>
                  </a:rPr>
                  <a:t>  </a:t>
                </a:r>
                <a:r>
                  <a:rPr lang="en-US" sz="1400" dirty="0">
                    <a:solidFill>
                      <a:schemeClr val="bg1"/>
                    </a:solidFill>
                    <a:latin typeface="Calibri"/>
                  </a:rPr>
                  <a:t>boss: “ben”</a:t>
                </a:r>
                <a:r>
                  <a:rPr lang="hu-HU" sz="1400" dirty="0">
                    <a:solidFill>
                      <a:schemeClr val="bg1"/>
                    </a:solidFill>
                    <a:latin typeface="Calibri"/>
                  </a:rPr>
                  <a:t>}</a:t>
                </a:r>
              </a:p>
              <a:p>
                <a:pPr marL="27905" eaLnBrk="1" fontAlgn="auto" hangingPunct="1">
                  <a:spcBef>
                    <a:spcPts val="0"/>
                  </a:spcBef>
                  <a:spcAft>
                    <a:spcPts val="0"/>
                  </a:spcAft>
                  <a:defRPr/>
                </a:pPr>
                <a:endParaRPr lang="hu-HU" sz="1400" dirty="0">
                  <a:solidFill>
                    <a:schemeClr val="bg1"/>
                  </a:solidFill>
                  <a:latin typeface="Calibri"/>
                </a:endParaRPr>
              </a:p>
            </p:txBody>
          </p:sp>
        </p:grpSp>
        <p:grpSp>
          <p:nvGrpSpPr>
            <p:cNvPr id="10" name="Group 49">
              <a:extLst>
                <a:ext uri="{FF2B5EF4-FFF2-40B4-BE49-F238E27FC236}">
                  <a16:creationId xmlns:a16="http://schemas.microsoft.com/office/drawing/2014/main" id="{C0E72036-2355-4C59-A7B2-6C33A0046A74}"/>
                </a:ext>
              </a:extLst>
            </p:cNvPr>
            <p:cNvGrpSpPr>
              <a:grpSpLocks/>
            </p:cNvGrpSpPr>
            <p:nvPr/>
          </p:nvGrpSpPr>
          <p:grpSpPr bwMode="auto">
            <a:xfrm>
              <a:off x="5836630" y="2106422"/>
              <a:ext cx="2514548" cy="1017588"/>
              <a:chOff x="5407257" y="2467593"/>
              <a:chExt cx="2057247" cy="787950"/>
            </a:xfrm>
          </p:grpSpPr>
          <p:sp>
            <p:nvSpPr>
              <p:cNvPr id="18" name="Document 56">
                <a:extLst>
                  <a:ext uri="{FF2B5EF4-FFF2-40B4-BE49-F238E27FC236}">
                    <a16:creationId xmlns:a16="http://schemas.microsoft.com/office/drawing/2014/main" id="{300831AF-6985-4BDA-A7DF-23A8DAEEDBD2}"/>
                  </a:ext>
                </a:extLst>
              </p:cNvPr>
              <p:cNvSpPr/>
              <p:nvPr/>
            </p:nvSpPr>
            <p:spPr bwMode="auto">
              <a:xfrm>
                <a:off x="5407257" y="2467593"/>
                <a:ext cx="1674455" cy="787950"/>
              </a:xfrm>
              <a:prstGeom prst="flowChartDocument">
                <a:avLst/>
              </a:prstGeom>
              <a:ln>
                <a:solidFill>
                  <a:schemeClr val="tx2"/>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64291" tIns="32146" rIns="64291" bIns="32146"/>
              <a:lstStyle/>
              <a:p>
                <a:pPr algn="ctr" defTabSz="642915" eaLnBrk="1" hangingPunct="1">
                  <a:defRPr/>
                </a:pPr>
                <a:endParaRPr lang="en-US" sz="3000">
                  <a:solidFill>
                    <a:srgbClr val="FFFFFF"/>
                  </a:solidFill>
                  <a:latin typeface="Gill Sans" pitchFamily="-65" charset="0"/>
                  <a:ea typeface="ヒラギノ角ゴ ProN W3" pitchFamily="-65" charset="-128"/>
                  <a:cs typeface="ヒラギノ角ゴ ProN W3" pitchFamily="-65" charset="-128"/>
                  <a:sym typeface="Gill Sans" pitchFamily="-65" charset="0"/>
                </a:endParaRPr>
              </a:p>
            </p:txBody>
          </p:sp>
          <p:sp>
            <p:nvSpPr>
              <p:cNvPr id="19" name="Rectangle 57">
                <a:extLst>
                  <a:ext uri="{FF2B5EF4-FFF2-40B4-BE49-F238E27FC236}">
                    <a16:creationId xmlns:a16="http://schemas.microsoft.com/office/drawing/2014/main" id="{C85B3EAB-5DB6-477D-A702-3C57865EDA57}"/>
                  </a:ext>
                </a:extLst>
              </p:cNvPr>
              <p:cNvSpPr>
                <a:spLocks noChangeArrowheads="1"/>
              </p:cNvSpPr>
              <p:nvPr/>
            </p:nvSpPr>
            <p:spPr bwMode="auto">
              <a:xfrm>
                <a:off x="5521509" y="2607729"/>
                <a:ext cx="1942995" cy="55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marL="269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chemeClr val="bg1"/>
                    </a:solidFill>
                    <a:latin typeface="Calibri" panose="020F0502020204030204" pitchFamily="34" charset="0"/>
                  </a:rPr>
                  <a:t>{name: “</a:t>
                </a:r>
                <a:r>
                  <a:rPr lang="en-US" altLang="en-US" sz="1400" dirty="0" err="1">
                    <a:solidFill>
                      <a:schemeClr val="bg1"/>
                    </a:solidFill>
                    <a:latin typeface="Calibri" panose="020F0502020204030204" pitchFamily="34" charset="0"/>
                  </a:rPr>
                  <a:t>brendan</a:t>
                </a:r>
                <a:r>
                  <a:rPr lang="en-US" altLang="en-US" sz="1400" dirty="0">
                    <a:solidFill>
                      <a:schemeClr val="bg1"/>
                    </a:solidFill>
                    <a:latin typeface="Calibri" panose="020F0502020204030204" pitchFamily="34" charset="0"/>
                  </a:rPr>
                  <a:t>”,</a:t>
                </a:r>
              </a:p>
              <a:p>
                <a:pPr eaLnBrk="1" hangingPunct="1"/>
                <a:r>
                  <a:rPr lang="hu-HU" altLang="en-US" sz="1400" dirty="0">
                    <a:solidFill>
                      <a:schemeClr val="bg1"/>
                    </a:solidFill>
                    <a:latin typeface="Calibri" panose="020F0502020204030204" pitchFamily="34" charset="0"/>
                  </a:rPr>
                  <a:t>  </a:t>
                </a:r>
                <a:r>
                  <a:rPr lang="hu-HU" sz="1400" dirty="0">
                    <a:solidFill>
                      <a:schemeClr val="bg1"/>
                    </a:solidFill>
                    <a:latin typeface="Calibri"/>
                  </a:rPr>
                  <a:t> </a:t>
                </a:r>
                <a:r>
                  <a:rPr lang="en-US" sz="1400" dirty="0">
                    <a:solidFill>
                      <a:schemeClr val="bg1"/>
                    </a:solidFill>
                    <a:latin typeface="Calibri"/>
                  </a:rPr>
                  <a:t>boss: “will”</a:t>
                </a:r>
                <a:r>
                  <a:rPr lang="hu-HU" altLang="en-US" sz="1400" dirty="0">
                    <a:solidFill>
                      <a:schemeClr val="bg1"/>
                    </a:solidFill>
                    <a:latin typeface="Calibri" panose="020F0502020204030204" pitchFamily="34" charset="0"/>
                  </a:rPr>
                  <a:t>}</a:t>
                </a:r>
              </a:p>
              <a:p>
                <a:pPr eaLnBrk="1" hangingPunct="1"/>
                <a:endParaRPr lang="hu-HU" altLang="en-US" sz="1400" dirty="0">
                  <a:solidFill>
                    <a:schemeClr val="bg1"/>
                  </a:solidFill>
                  <a:latin typeface="Calibri" panose="020F0502020204030204" pitchFamily="34" charset="0"/>
                </a:endParaRPr>
              </a:p>
            </p:txBody>
          </p:sp>
        </p:grpSp>
        <p:grpSp>
          <p:nvGrpSpPr>
            <p:cNvPr id="11" name="Group 50">
              <a:extLst>
                <a:ext uri="{FF2B5EF4-FFF2-40B4-BE49-F238E27FC236}">
                  <a16:creationId xmlns:a16="http://schemas.microsoft.com/office/drawing/2014/main" id="{9CE4FC42-CD34-43AA-B4A1-63E66A643026}"/>
                </a:ext>
              </a:extLst>
            </p:cNvPr>
            <p:cNvGrpSpPr>
              <a:grpSpLocks/>
            </p:cNvGrpSpPr>
            <p:nvPr/>
          </p:nvGrpSpPr>
          <p:grpSpPr bwMode="auto">
            <a:xfrm>
              <a:off x="3313437" y="3883338"/>
              <a:ext cx="2269607" cy="1029682"/>
              <a:chOff x="5442162" y="2520533"/>
              <a:chExt cx="1758295" cy="797315"/>
            </a:xfrm>
          </p:grpSpPr>
          <p:sp>
            <p:nvSpPr>
              <p:cNvPr id="16" name="Document 54">
                <a:extLst>
                  <a:ext uri="{FF2B5EF4-FFF2-40B4-BE49-F238E27FC236}">
                    <a16:creationId xmlns:a16="http://schemas.microsoft.com/office/drawing/2014/main" id="{8359B0B8-825D-40E2-A604-DE12408C02DA}"/>
                  </a:ext>
                </a:extLst>
              </p:cNvPr>
              <p:cNvSpPr/>
              <p:nvPr/>
            </p:nvSpPr>
            <p:spPr bwMode="auto">
              <a:xfrm>
                <a:off x="5442162" y="2520533"/>
                <a:ext cx="1706640" cy="786721"/>
              </a:xfrm>
              <a:prstGeom prst="flowChartDocument">
                <a:avLst/>
              </a:prstGeom>
              <a:ln>
                <a:solidFill>
                  <a:schemeClr val="tx2"/>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64291" tIns="32146" rIns="64291" bIns="32146"/>
              <a:lstStyle/>
              <a:p>
                <a:pPr algn="ctr" defTabSz="642915" eaLnBrk="1" hangingPunct="1">
                  <a:defRPr/>
                </a:pPr>
                <a:endParaRPr lang="en-US" sz="3000">
                  <a:solidFill>
                    <a:srgbClr val="FFFFFF"/>
                  </a:solidFill>
                  <a:latin typeface="Gill Sans" pitchFamily="-65" charset="0"/>
                  <a:ea typeface="ヒラギノ角ゴ ProN W3" pitchFamily="-65" charset="-128"/>
                  <a:cs typeface="ヒラギノ角ゴ ProN W3" pitchFamily="-65" charset="-128"/>
                  <a:sym typeface="Gill Sans" pitchFamily="-65" charset="0"/>
                </a:endParaRPr>
              </a:p>
            </p:txBody>
          </p:sp>
          <p:sp>
            <p:nvSpPr>
              <p:cNvPr id="17" name="Rectangle 16">
                <a:extLst>
                  <a:ext uri="{FF2B5EF4-FFF2-40B4-BE49-F238E27FC236}">
                    <a16:creationId xmlns:a16="http://schemas.microsoft.com/office/drawing/2014/main" id="{73B43B34-504B-4A54-B1B2-9900FA83F981}"/>
                  </a:ext>
                </a:extLst>
              </p:cNvPr>
              <p:cNvSpPr/>
              <p:nvPr/>
            </p:nvSpPr>
            <p:spPr>
              <a:xfrm>
                <a:off x="5633394" y="2624111"/>
                <a:ext cx="1567063" cy="693737"/>
              </a:xfrm>
              <a:prstGeom prst="rect">
                <a:avLst/>
              </a:prstGeom>
              <a:ln>
                <a:noFill/>
              </a:ln>
            </p:spPr>
            <p:txBody>
              <a:bodyPr wrap="square" lIns="64291" tIns="32146" rIns="64291" bIns="32146">
                <a:spAutoFit/>
              </a:bodyPr>
              <a:lstStyle/>
              <a:p>
                <a:pPr marL="27905" eaLnBrk="1" fontAlgn="auto" hangingPunct="1">
                  <a:spcBef>
                    <a:spcPts val="0"/>
                  </a:spcBef>
                  <a:spcAft>
                    <a:spcPts val="0"/>
                  </a:spcAft>
                  <a:defRPr/>
                </a:pPr>
                <a:r>
                  <a:rPr lang="en-US" dirty="0">
                    <a:ln>
                      <a:solidFill>
                        <a:srgbClr val="675E47">
                          <a:lumMod val="10000"/>
                        </a:srgbClr>
                      </a:solidFill>
                    </a:ln>
                    <a:solidFill>
                      <a:schemeClr val="bg1"/>
                    </a:solidFill>
                    <a:latin typeface="Calibri"/>
                  </a:rPr>
                  <a:t>{</a:t>
                </a:r>
                <a:r>
                  <a:rPr lang="en-US" dirty="0">
                    <a:solidFill>
                      <a:schemeClr val="bg1"/>
                    </a:solidFill>
                    <a:latin typeface="Calibri"/>
                  </a:rPr>
                  <a:t>name: “ben”,</a:t>
                </a:r>
              </a:p>
              <a:p>
                <a:pPr marL="27905" eaLnBrk="1" fontAlgn="auto" hangingPunct="1">
                  <a:spcBef>
                    <a:spcPts val="0"/>
                  </a:spcBef>
                  <a:spcAft>
                    <a:spcPts val="0"/>
                  </a:spcAft>
                  <a:defRPr/>
                </a:pPr>
                <a:r>
                  <a:rPr lang="hu-HU" dirty="0">
                    <a:solidFill>
                      <a:schemeClr val="bg1"/>
                    </a:solidFill>
                    <a:latin typeface="Calibri"/>
                  </a:rPr>
                  <a:t>  </a:t>
                </a:r>
                <a:r>
                  <a:rPr lang="en-US" dirty="0">
                    <a:solidFill>
                      <a:schemeClr val="bg1"/>
                    </a:solidFill>
                    <a:latin typeface="Calibri"/>
                  </a:rPr>
                  <a:t>age:25</a:t>
                </a:r>
                <a:r>
                  <a:rPr lang="hu-HU" dirty="0">
                    <a:solidFill>
                      <a:schemeClr val="bg1"/>
                    </a:solidFill>
                    <a:latin typeface="Calibri"/>
                  </a:rPr>
                  <a:t>}</a:t>
                </a:r>
              </a:p>
              <a:p>
                <a:pPr marL="27905" eaLnBrk="1" fontAlgn="auto" hangingPunct="1">
                  <a:spcBef>
                    <a:spcPts val="0"/>
                  </a:spcBef>
                  <a:spcAft>
                    <a:spcPts val="0"/>
                  </a:spcAft>
                  <a:defRPr/>
                </a:pPr>
                <a:endParaRPr lang="hu-HU" dirty="0">
                  <a:solidFill>
                    <a:schemeClr val="bg1"/>
                  </a:solidFill>
                  <a:latin typeface="Calibri"/>
                </a:endParaRPr>
              </a:p>
            </p:txBody>
          </p:sp>
        </p:grpSp>
        <p:grpSp>
          <p:nvGrpSpPr>
            <p:cNvPr id="12" name="Group 51">
              <a:extLst>
                <a:ext uri="{FF2B5EF4-FFF2-40B4-BE49-F238E27FC236}">
                  <a16:creationId xmlns:a16="http://schemas.microsoft.com/office/drawing/2014/main" id="{23868B85-4EF9-4327-A0DA-00201335C7FD}"/>
                </a:ext>
              </a:extLst>
            </p:cNvPr>
            <p:cNvGrpSpPr>
              <a:grpSpLocks/>
            </p:cNvGrpSpPr>
            <p:nvPr/>
          </p:nvGrpSpPr>
          <p:grpSpPr bwMode="auto">
            <a:xfrm>
              <a:off x="5818251" y="3259865"/>
              <a:ext cx="2408192" cy="1514475"/>
              <a:chOff x="3257328" y="2395434"/>
              <a:chExt cx="1926486" cy="1432759"/>
            </a:xfrm>
          </p:grpSpPr>
          <p:sp>
            <p:nvSpPr>
              <p:cNvPr id="14" name="Document 52">
                <a:extLst>
                  <a:ext uri="{FF2B5EF4-FFF2-40B4-BE49-F238E27FC236}">
                    <a16:creationId xmlns:a16="http://schemas.microsoft.com/office/drawing/2014/main" id="{FDC49234-7C13-46BD-A5D1-4A95C2A4E775}"/>
                  </a:ext>
                </a:extLst>
              </p:cNvPr>
              <p:cNvSpPr/>
              <p:nvPr/>
            </p:nvSpPr>
            <p:spPr bwMode="auto">
              <a:xfrm>
                <a:off x="3257328" y="2395434"/>
                <a:ext cx="1830292" cy="1432759"/>
              </a:xfrm>
              <a:prstGeom prst="flowChartDocument">
                <a:avLst/>
              </a:prstGeom>
              <a:ln>
                <a:solidFill>
                  <a:schemeClr val="tx2"/>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64291" tIns="32146" rIns="64291" bIns="32146"/>
              <a:lstStyle/>
              <a:p>
                <a:pPr algn="ctr" defTabSz="642915" eaLnBrk="1" hangingPunct="1">
                  <a:defRPr/>
                </a:pPr>
                <a:endParaRPr lang="en-US" sz="3000">
                  <a:solidFill>
                    <a:srgbClr val="FFFFFF"/>
                  </a:solidFill>
                  <a:latin typeface="Gill Sans" pitchFamily="-65" charset="0"/>
                  <a:ea typeface="ヒラギノ角ゴ ProN W3" pitchFamily="-65" charset="-128"/>
                  <a:cs typeface="ヒラギノ角ゴ ProN W3" pitchFamily="-65" charset="-128"/>
                  <a:sym typeface="Gill Sans" pitchFamily="-65" charset="0"/>
                </a:endParaRPr>
              </a:p>
            </p:txBody>
          </p:sp>
          <p:sp>
            <p:nvSpPr>
              <p:cNvPr id="15" name="Rectangle 53">
                <a:extLst>
                  <a:ext uri="{FF2B5EF4-FFF2-40B4-BE49-F238E27FC236}">
                    <a16:creationId xmlns:a16="http://schemas.microsoft.com/office/drawing/2014/main" id="{D6964B85-1E35-4728-B3AC-554906C2910D}"/>
                  </a:ext>
                </a:extLst>
              </p:cNvPr>
              <p:cNvSpPr>
                <a:spLocks noChangeAspect="1"/>
              </p:cNvSpPr>
              <p:nvPr/>
            </p:nvSpPr>
            <p:spPr bwMode="auto">
              <a:xfrm>
                <a:off x="3378020" y="2441659"/>
                <a:ext cx="1805794" cy="137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91" tIns="32146" rIns="64291" bIns="32146">
                <a:spAutoFit/>
              </a:bodyPr>
              <a:lstStyle>
                <a:lvl1pPr marL="269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bg1"/>
                    </a:solidFill>
                    <a:latin typeface="Calibri" panose="020F0502020204030204" pitchFamily="34" charset="0"/>
                  </a:rPr>
                  <a:t>{name: “matt”,</a:t>
                </a:r>
              </a:p>
              <a:p>
                <a:pPr eaLnBrk="1" hangingPunct="1"/>
                <a:r>
                  <a:rPr lang="en-US" altLang="en-US" dirty="0">
                    <a:solidFill>
                      <a:schemeClr val="bg1"/>
                    </a:solidFill>
                    <a:latin typeface="Calibri" panose="020F0502020204030204" pitchFamily="34" charset="0"/>
                  </a:rPr>
                  <a:t>  weight:60,</a:t>
                </a:r>
              </a:p>
              <a:p>
                <a:pPr eaLnBrk="1" hangingPunct="1"/>
                <a:r>
                  <a:rPr lang="en-US" altLang="en-US" dirty="0">
                    <a:solidFill>
                      <a:schemeClr val="bg1"/>
                    </a:solidFill>
                    <a:latin typeface="Calibri" panose="020F0502020204030204" pitchFamily="34" charset="0"/>
                  </a:rPr>
                  <a:t>  height: 72,</a:t>
                </a:r>
              </a:p>
              <a:p>
                <a:pPr eaLnBrk="1" hangingPunct="1"/>
                <a:r>
                  <a:rPr lang="hu-HU" altLang="en-US" dirty="0">
                    <a:solidFill>
                      <a:schemeClr val="bg1"/>
                    </a:solidFill>
                    <a:latin typeface="Calibri" panose="020F0502020204030204" pitchFamily="34" charset="0"/>
                  </a:rPr>
                  <a:t>  loc: [44.6, 71.3]}</a:t>
                </a:r>
              </a:p>
              <a:p>
                <a:pPr eaLnBrk="1" hangingPunct="1"/>
                <a:endParaRPr lang="hu-HU" altLang="en-US" dirty="0">
                  <a:solidFill>
                    <a:schemeClr val="bg1"/>
                  </a:solidFill>
                  <a:latin typeface="Calibri" panose="020F0502020204030204" pitchFamily="34" charset="0"/>
                </a:endParaRPr>
              </a:p>
            </p:txBody>
          </p:sp>
        </p:grpSp>
        <p:sp>
          <p:nvSpPr>
            <p:cNvPr id="13" name="Rectangle 15">
              <a:extLst>
                <a:ext uri="{FF2B5EF4-FFF2-40B4-BE49-F238E27FC236}">
                  <a16:creationId xmlns:a16="http://schemas.microsoft.com/office/drawing/2014/main" id="{05C63FC3-10EF-4B6A-B950-6AFED1A015D1}"/>
                </a:ext>
              </a:extLst>
            </p:cNvPr>
            <p:cNvSpPr>
              <a:spLocks noChangeArrowheads="1"/>
            </p:cNvSpPr>
            <p:nvPr/>
          </p:nvSpPr>
          <p:spPr bwMode="auto">
            <a:xfrm>
              <a:off x="848603" y="2182267"/>
              <a:ext cx="307124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9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chemeClr val="bg1"/>
                  </a:solidFill>
                </a:rPr>
                <a:t>{name: </a:t>
              </a:r>
              <a:r>
                <a:rPr lang="en-US" altLang="en-US" sz="1400" dirty="0" smtClean="0">
                  <a:solidFill>
                    <a:schemeClr val="bg1"/>
                  </a:solidFill>
                </a:rPr>
                <a:t>“</a:t>
              </a:r>
              <a:r>
                <a:rPr lang="en-US" altLang="en-US" sz="1400" dirty="0" err="1" smtClean="0">
                  <a:solidFill>
                    <a:schemeClr val="bg1"/>
                  </a:solidFill>
                </a:rPr>
                <a:t>Ahamed</a:t>
              </a:r>
              <a:r>
                <a:rPr lang="en-US" altLang="en-US" sz="1400" dirty="0" smtClean="0">
                  <a:solidFill>
                    <a:schemeClr val="bg1"/>
                  </a:solidFill>
                </a:rPr>
                <a:t>”,</a:t>
              </a:r>
              <a:endParaRPr lang="en-US" altLang="en-US" sz="1400" dirty="0">
                <a:solidFill>
                  <a:schemeClr val="bg1"/>
                </a:solidFill>
              </a:endParaRPr>
            </a:p>
            <a:p>
              <a:pPr eaLnBrk="1" hangingPunct="1"/>
              <a:r>
                <a:rPr lang="en-US" altLang="en-US" sz="1400" dirty="0">
                  <a:solidFill>
                    <a:schemeClr val="bg1"/>
                  </a:solidFill>
                </a:rPr>
                <a:t>  eyes: “blue”,</a:t>
              </a:r>
            </a:p>
            <a:p>
              <a:pPr eaLnBrk="1" hangingPunct="1"/>
              <a:r>
                <a:rPr lang="en-US" altLang="en-US" sz="1400" dirty="0">
                  <a:solidFill>
                    <a:schemeClr val="bg1"/>
                  </a:solidFill>
                </a:rPr>
                <a:t>  birthplace: </a:t>
              </a:r>
              <a:r>
                <a:rPr lang="en-US" altLang="en-US" sz="1400" dirty="0" smtClean="0">
                  <a:solidFill>
                    <a:schemeClr val="bg1"/>
                  </a:solidFill>
                </a:rPr>
                <a:t>“KA”,</a:t>
              </a:r>
              <a:endParaRPr lang="en-US" altLang="en-US" sz="1400" dirty="0">
                <a:solidFill>
                  <a:schemeClr val="bg1"/>
                </a:solidFill>
              </a:endParaRPr>
            </a:p>
            <a:p>
              <a:pPr eaLnBrk="1" hangingPunct="1"/>
              <a:r>
                <a:rPr lang="hu-HU" altLang="en-US" sz="1400" dirty="0">
                  <a:solidFill>
                    <a:schemeClr val="bg1"/>
                  </a:solidFill>
                </a:rPr>
                <a:t>  aliases: </a:t>
              </a:r>
              <a:r>
                <a:rPr lang="hu-HU" altLang="en-US" sz="1400" dirty="0" smtClean="0">
                  <a:solidFill>
                    <a:schemeClr val="bg1"/>
                  </a:solidFill>
                </a:rPr>
                <a:t>[“</a:t>
              </a:r>
              <a:r>
                <a:rPr lang="en-GB" altLang="en-US" sz="1400" dirty="0" err="1" smtClean="0">
                  <a:solidFill>
                    <a:schemeClr val="bg1"/>
                  </a:solidFill>
                </a:rPr>
                <a:t>nas</a:t>
              </a:r>
              <a:r>
                <a:rPr lang="hu-HU" altLang="en-US" sz="1400" dirty="0" smtClean="0">
                  <a:solidFill>
                    <a:schemeClr val="bg1"/>
                  </a:solidFill>
                </a:rPr>
                <a:t>”, “</a:t>
              </a:r>
              <a:r>
                <a:rPr lang="en-US" altLang="en-US" sz="1400" dirty="0" err="1" smtClean="0">
                  <a:solidFill>
                    <a:schemeClr val="bg1"/>
                  </a:solidFill>
                </a:rPr>
                <a:t>deen</a:t>
              </a:r>
              <a:r>
                <a:rPr lang="hu-HU" altLang="en-US" sz="1400" dirty="0">
                  <a:solidFill>
                    <a:schemeClr val="bg1"/>
                  </a:solidFill>
                </a:rPr>
                <a:t>”],</a:t>
              </a:r>
            </a:p>
            <a:p>
              <a:pPr eaLnBrk="1" hangingPunct="1"/>
              <a:r>
                <a:rPr lang="hu-HU" altLang="en-US" sz="1400" dirty="0">
                  <a:solidFill>
                    <a:schemeClr val="bg1"/>
                  </a:solidFill>
                </a:rPr>
                <a:t>  loc: [32.7, 63.4],</a:t>
              </a:r>
            </a:p>
            <a:p>
              <a:pPr eaLnBrk="1" hangingPunct="1"/>
              <a:r>
                <a:rPr lang="hu-HU" altLang="en-US" sz="1400" dirty="0">
                  <a:solidFill>
                    <a:schemeClr val="bg1"/>
                  </a:solidFill>
                </a:rPr>
                <a:t>  boss: ”ben”}</a:t>
              </a:r>
            </a:p>
          </p:txBody>
        </p:sp>
      </p:grpSp>
      <p:pic>
        <p:nvPicPr>
          <p:cNvPr id="24" name="Picture 23"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spTree>
    <p:extLst>
      <p:ext uri="{BB962C8B-B14F-4D97-AF65-F5344CB8AC3E}">
        <p14:creationId xmlns:p14="http://schemas.microsoft.com/office/powerpoint/2010/main" val="20727250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1415772"/>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400" b="1" i="1" dirty="0" smtClean="0"/>
          </a:p>
          <a:p>
            <a:pPr marL="342900" indent="-342900" algn="just">
              <a:buFont typeface="Arial" panose="020B0604020202020204" pitchFamily="34" charset="0"/>
              <a:buChar char="•"/>
            </a:pPr>
            <a:endParaRPr lang="en-GB" sz="2000" b="1" i="1" dirty="0" smtClean="0"/>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RDBMS Vs MongoDB</a:t>
            </a:r>
            <a:endParaRPr lang="en-IN" sz="2400" b="1" dirty="0"/>
          </a:p>
        </p:txBody>
      </p:sp>
      <p:pic>
        <p:nvPicPr>
          <p:cNvPr id="6" name="Picture 5"/>
          <p:cNvPicPr>
            <a:picLocks noChangeAspect="1"/>
          </p:cNvPicPr>
          <p:nvPr/>
        </p:nvPicPr>
        <p:blipFill>
          <a:blip r:embed="rId2"/>
          <a:stretch>
            <a:fillRect/>
          </a:stretch>
        </p:blipFill>
        <p:spPr>
          <a:xfrm>
            <a:off x="330958" y="1501090"/>
            <a:ext cx="8355842" cy="3832910"/>
          </a:xfrm>
          <a:prstGeom prst="rect">
            <a:avLst/>
          </a:prstGeom>
        </p:spPr>
      </p:pic>
    </p:spTree>
    <p:extLst>
      <p:ext uri="{BB962C8B-B14F-4D97-AF65-F5344CB8AC3E}">
        <p14:creationId xmlns:p14="http://schemas.microsoft.com/office/powerpoint/2010/main" val="3696549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579" y="1190262"/>
            <a:ext cx="8711821" cy="1323439"/>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b="1" dirty="0">
              <a:solidFill>
                <a:srgbClr val="FF0000"/>
              </a:solidFill>
            </a:endParaRPr>
          </a:p>
          <a:p>
            <a:pPr marL="342900" indent="-342900" algn="just">
              <a:buFont typeface="Arial" panose="020B0604020202020204" pitchFamily="34" charset="0"/>
              <a:buChar char="•"/>
            </a:pPr>
            <a:endParaRPr lang="en-GB" sz="2000" b="1" i="1" dirty="0" smtClean="0"/>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Features of MongoDB</a:t>
            </a:r>
            <a:endParaRPr lang="en-IN" sz="2400" b="1" dirty="0"/>
          </a:p>
        </p:txBody>
      </p:sp>
      <p:sp>
        <p:nvSpPr>
          <p:cNvPr id="6" name="Tartalom helye 2">
            <a:extLst>
              <a:ext uri="{FF2B5EF4-FFF2-40B4-BE49-F238E27FC236}">
                <a16:creationId xmlns:a16="http://schemas.microsoft.com/office/drawing/2014/main" id="{2F1C6C22-045E-40E1-90CB-130576644F0F}"/>
              </a:ext>
            </a:extLst>
          </p:cNvPr>
          <p:cNvSpPr txBox="1">
            <a:spLocks/>
          </p:cNvSpPr>
          <p:nvPr/>
        </p:nvSpPr>
        <p:spPr>
          <a:xfrm>
            <a:off x="423645" y="1190262"/>
            <a:ext cx="8720355" cy="43119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hu-HU" sz="2400" dirty="0"/>
              <a:t>Document-Oriented </a:t>
            </a:r>
            <a:r>
              <a:rPr lang="hu-HU" sz="2400" dirty="0" smtClean="0"/>
              <a:t>stor</a:t>
            </a:r>
            <a:r>
              <a:rPr lang="en-GB" sz="2400" dirty="0" smtClean="0"/>
              <a:t>a</a:t>
            </a:r>
            <a:r>
              <a:rPr lang="hu-HU" sz="2400" dirty="0" smtClean="0"/>
              <a:t>ge</a:t>
            </a:r>
            <a:endParaRPr lang="hu-HU" sz="2400" dirty="0"/>
          </a:p>
          <a:p>
            <a:pPr>
              <a:defRPr/>
            </a:pPr>
            <a:r>
              <a:rPr lang="hu-HU" sz="2400" dirty="0"/>
              <a:t>Full Index Support</a:t>
            </a:r>
          </a:p>
          <a:p>
            <a:pPr>
              <a:defRPr/>
            </a:pPr>
            <a:r>
              <a:rPr lang="hu-HU" sz="2400" dirty="0"/>
              <a:t>Replication &amp; High Availability</a:t>
            </a:r>
          </a:p>
          <a:p>
            <a:pPr>
              <a:defRPr/>
            </a:pPr>
            <a:r>
              <a:rPr lang="hu-HU" sz="2400" dirty="0"/>
              <a:t>Auto-Sharding</a:t>
            </a:r>
          </a:p>
          <a:p>
            <a:pPr>
              <a:defRPr/>
            </a:pPr>
            <a:r>
              <a:rPr lang="en-US" sz="2400" dirty="0"/>
              <a:t>Aggregation</a:t>
            </a:r>
          </a:p>
          <a:p>
            <a:pPr>
              <a:defRPr/>
            </a:pPr>
            <a:r>
              <a:rPr lang="en-US" sz="2400" dirty="0"/>
              <a:t>MongoDB Atlas</a:t>
            </a:r>
          </a:p>
          <a:p>
            <a:pPr eaLnBrk="1" hangingPunct="1"/>
            <a:r>
              <a:rPr lang="hu-HU" altLang="en-US" sz="2400" dirty="0"/>
              <a:t>Various APIs</a:t>
            </a:r>
          </a:p>
          <a:p>
            <a:pPr lvl="1" eaLnBrk="1" hangingPunct="1"/>
            <a:r>
              <a:rPr lang="hu-HU" altLang="en-US" sz="2000" dirty="0"/>
              <a:t>JavaScript, Python, Ruby, Perl, Java, Java, Scala, C#, C++, Haskell, Erlang</a:t>
            </a:r>
          </a:p>
          <a:p>
            <a:pPr eaLnBrk="1" hangingPunct="1"/>
            <a:r>
              <a:rPr lang="hu-HU" altLang="en-US" sz="2400" dirty="0"/>
              <a:t>Community</a:t>
            </a:r>
          </a:p>
          <a:p>
            <a:pPr>
              <a:defRPr/>
            </a:pPr>
            <a:endParaRPr lang="hu-HU" dirty="0"/>
          </a:p>
          <a:p>
            <a:pPr marL="114300" indent="0">
              <a:buFont typeface="Arial" panose="020B0604020202020204" pitchFamily="34" charset="0"/>
              <a:buNone/>
              <a:defRPr/>
            </a:pPr>
            <a:endParaRPr lang="hu-HU" dirty="0"/>
          </a:p>
        </p:txBody>
      </p:sp>
      <p:pic>
        <p:nvPicPr>
          <p:cNvPr id="7" name="Picture 6"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339" y="110538"/>
            <a:ext cx="2687061" cy="724247"/>
          </a:xfrm>
          <a:prstGeom prst="rect">
            <a:avLst/>
          </a:prstGeom>
        </p:spPr>
      </p:pic>
    </p:spTree>
    <p:extLst>
      <p:ext uri="{BB962C8B-B14F-4D97-AF65-F5344CB8AC3E}">
        <p14:creationId xmlns:p14="http://schemas.microsoft.com/office/powerpoint/2010/main" val="1618360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96931"/>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TextBox 4"/>
          <p:cNvSpPr txBox="1"/>
          <p:nvPr/>
        </p:nvSpPr>
        <p:spPr>
          <a:xfrm>
            <a:off x="203578" y="373120"/>
            <a:ext cx="5435222" cy="461665"/>
          </a:xfrm>
          <a:prstGeom prst="rect">
            <a:avLst/>
          </a:prstGeom>
          <a:noFill/>
        </p:spPr>
        <p:txBody>
          <a:bodyPr wrap="square" rtlCol="0">
            <a:spAutoFit/>
          </a:bodyPr>
          <a:lstStyle/>
          <a:p>
            <a:r>
              <a:rPr lang="en-US" sz="2400" b="1" dirty="0" smtClean="0">
                <a:solidFill>
                  <a:srgbClr val="121214"/>
                </a:solidFill>
              </a:rPr>
              <a:t>CRUD (Create, Read, Update, Delete)</a:t>
            </a:r>
            <a:endParaRPr lang="en-IN" sz="2400" b="1" dirty="0"/>
          </a:p>
        </p:txBody>
      </p:sp>
      <p:pic>
        <p:nvPicPr>
          <p:cNvPr id="6" name="Picture 5"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339" y="110538"/>
            <a:ext cx="2687061" cy="724247"/>
          </a:xfrm>
          <a:prstGeom prst="rect">
            <a:avLst/>
          </a:prstGeom>
        </p:spPr>
      </p:pic>
      <p:sp>
        <p:nvSpPr>
          <p:cNvPr id="7" name="Rectangle 3"/>
          <p:cNvSpPr txBox="1">
            <a:spLocks/>
          </p:cNvSpPr>
          <p:nvPr/>
        </p:nvSpPr>
        <p:spPr>
          <a:xfrm>
            <a:off x="369058" y="1251855"/>
            <a:ext cx="7620000" cy="48006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hu-HU" altLang="en-US" sz="2400" dirty="0" smtClean="0"/>
              <a:t>Create</a:t>
            </a:r>
          </a:p>
          <a:p>
            <a:pPr lvl="1"/>
            <a:r>
              <a:rPr lang="hu-HU" altLang="en-US" sz="2000" dirty="0" smtClean="0"/>
              <a:t>db.collection.insert( &lt;document&gt; ) </a:t>
            </a:r>
          </a:p>
          <a:p>
            <a:pPr lvl="1"/>
            <a:r>
              <a:rPr lang="hu-HU" altLang="en-US" sz="2000" dirty="0" smtClean="0"/>
              <a:t>db.collection.save( &lt;document&gt; ) </a:t>
            </a:r>
          </a:p>
          <a:p>
            <a:pPr lvl="1"/>
            <a:r>
              <a:rPr lang="hu-HU" altLang="en-US" sz="2000" dirty="0" smtClean="0"/>
              <a:t>db.collection.update( &lt;query&gt;, &lt;update&gt;, { upsert: true } ) </a:t>
            </a:r>
          </a:p>
          <a:p>
            <a:r>
              <a:rPr lang="hu-HU" altLang="en-US" sz="2400" dirty="0" smtClean="0"/>
              <a:t>Read</a:t>
            </a:r>
          </a:p>
          <a:p>
            <a:pPr lvl="1"/>
            <a:r>
              <a:rPr lang="hu-HU" altLang="en-US" sz="2000" dirty="0" smtClean="0"/>
              <a:t>db.collection.find( &lt;query&gt;, &lt;projection&gt; )</a:t>
            </a:r>
          </a:p>
          <a:p>
            <a:pPr lvl="1"/>
            <a:r>
              <a:rPr lang="hu-HU" altLang="en-US" sz="2000" dirty="0" smtClean="0"/>
              <a:t>db.collection.findOne( &lt;query&gt;, &lt;projection&gt; ) </a:t>
            </a:r>
          </a:p>
          <a:p>
            <a:r>
              <a:rPr lang="hu-HU" altLang="en-US" sz="2400" dirty="0" smtClean="0"/>
              <a:t>Update</a:t>
            </a:r>
          </a:p>
          <a:p>
            <a:pPr lvl="1"/>
            <a:r>
              <a:rPr lang="hu-HU" altLang="en-US" sz="2000" dirty="0" smtClean="0"/>
              <a:t>db.collection.update( &lt;query&gt;, &lt;update&gt;, &lt;options&gt; ) </a:t>
            </a:r>
          </a:p>
          <a:p>
            <a:r>
              <a:rPr lang="hu-HU" altLang="en-US" sz="2400" dirty="0" smtClean="0"/>
              <a:t>Delete</a:t>
            </a:r>
          </a:p>
          <a:p>
            <a:pPr lvl="1"/>
            <a:r>
              <a:rPr lang="hu-HU" altLang="en-US" sz="2000" dirty="0" smtClean="0"/>
              <a:t>db.collection.remove( &lt;query&gt;, &lt;justOne&gt; ) </a:t>
            </a:r>
          </a:p>
        </p:txBody>
      </p:sp>
    </p:spTree>
    <p:extLst>
      <p:ext uri="{BB962C8B-B14F-4D97-AF65-F5344CB8AC3E}">
        <p14:creationId xmlns:p14="http://schemas.microsoft.com/office/powerpoint/2010/main" val="2908954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96931"/>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5" name="TextBox 4"/>
          <p:cNvSpPr txBox="1"/>
          <p:nvPr/>
        </p:nvSpPr>
        <p:spPr>
          <a:xfrm>
            <a:off x="203578" y="373120"/>
            <a:ext cx="5435222" cy="461665"/>
          </a:xfrm>
          <a:prstGeom prst="rect">
            <a:avLst/>
          </a:prstGeom>
          <a:noFill/>
        </p:spPr>
        <p:txBody>
          <a:bodyPr wrap="square" rtlCol="0">
            <a:spAutoFit/>
          </a:bodyPr>
          <a:lstStyle/>
          <a:p>
            <a:r>
              <a:rPr lang="en-US" sz="2400" b="1" dirty="0" smtClean="0">
                <a:solidFill>
                  <a:srgbClr val="121214"/>
                </a:solidFill>
              </a:rPr>
              <a:t>CRUD (Create, Read, Update, Delete</a:t>
            </a:r>
            <a:endParaRPr lang="en-IN" sz="2400" b="1" dirty="0"/>
          </a:p>
        </p:txBody>
      </p:sp>
      <p:pic>
        <p:nvPicPr>
          <p:cNvPr id="6" name="Picture 5"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339" y="110538"/>
            <a:ext cx="2687061" cy="724247"/>
          </a:xfrm>
          <a:prstGeom prst="rect">
            <a:avLst/>
          </a:prstGeom>
        </p:spPr>
      </p:pic>
      <p:sp>
        <p:nvSpPr>
          <p:cNvPr id="7" name="Rectangle 3"/>
          <p:cNvSpPr txBox="1">
            <a:spLocks/>
          </p:cNvSpPr>
          <p:nvPr/>
        </p:nvSpPr>
        <p:spPr>
          <a:xfrm>
            <a:off x="369058" y="1251855"/>
            <a:ext cx="7620000" cy="48006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ltLang="en-US" sz="2400" dirty="0" smtClean="0"/>
              <a:t>Example:</a:t>
            </a:r>
          </a:p>
          <a:p>
            <a:endParaRPr lang="hu-HU" altLang="en-US" sz="2000" dirty="0" smtClean="0"/>
          </a:p>
        </p:txBody>
      </p:sp>
      <p:sp>
        <p:nvSpPr>
          <p:cNvPr id="8" name="Lekerekített téglalap 12"/>
          <p:cNvSpPr/>
          <p:nvPr/>
        </p:nvSpPr>
        <p:spPr>
          <a:xfrm>
            <a:off x="369058" y="1748787"/>
            <a:ext cx="2755142" cy="198501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lvl1pPr eaLnBrk="0" hangingPunct="0">
              <a:tabLst>
                <a:tab pos="536575" algn="l"/>
              </a:tabLst>
              <a:defRPr>
                <a:solidFill>
                  <a:schemeClr val="tx1"/>
                </a:solidFill>
                <a:latin typeface="Arial" panose="020B0604020202020204" pitchFamily="34" charset="0"/>
              </a:defRPr>
            </a:lvl1pPr>
            <a:lvl2pPr marL="742950" indent="-285750" eaLnBrk="0" hangingPunct="0">
              <a:tabLst>
                <a:tab pos="536575" algn="l"/>
              </a:tabLst>
              <a:defRPr>
                <a:solidFill>
                  <a:schemeClr val="tx1"/>
                </a:solidFill>
                <a:latin typeface="Arial" panose="020B0604020202020204" pitchFamily="34" charset="0"/>
              </a:defRPr>
            </a:lvl2pPr>
            <a:lvl3pPr marL="1143000" indent="-228600" eaLnBrk="0" hangingPunct="0">
              <a:tabLst>
                <a:tab pos="536575" algn="l"/>
              </a:tabLst>
              <a:defRPr>
                <a:solidFill>
                  <a:schemeClr val="tx1"/>
                </a:solidFill>
                <a:latin typeface="Arial" panose="020B0604020202020204" pitchFamily="34" charset="0"/>
              </a:defRPr>
            </a:lvl3pPr>
            <a:lvl4pPr marL="1600200" indent="-228600" eaLnBrk="0" hangingPunct="0">
              <a:tabLst>
                <a:tab pos="536575" algn="l"/>
              </a:tabLst>
              <a:defRPr>
                <a:solidFill>
                  <a:schemeClr val="tx1"/>
                </a:solidFill>
                <a:latin typeface="Arial" panose="020B0604020202020204" pitchFamily="34" charset="0"/>
              </a:defRPr>
            </a:lvl4pPr>
            <a:lvl5pPr marL="2057400" indent="-228600" eaLnBrk="0" hangingPunct="0">
              <a:tabLst>
                <a:tab pos="53657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3657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3657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3657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36575" algn="l"/>
              </a:tabLst>
              <a:defRPr>
                <a:solidFill>
                  <a:schemeClr val="tx1"/>
                </a:solidFill>
                <a:latin typeface="Arial" panose="020B0604020202020204" pitchFamily="34" charset="0"/>
              </a:defRPr>
            </a:lvl9pPr>
          </a:lstStyle>
          <a:p>
            <a:pPr eaLnBrk="1" hangingPunct="1">
              <a:defRPr/>
            </a:pPr>
            <a:r>
              <a:rPr lang="hu-HU" altLang="en-US" sz="2000" dirty="0" smtClean="0">
                <a:solidFill>
                  <a:srgbClr val="FFFFFF"/>
                </a:solidFill>
                <a:latin typeface="Calibri" panose="020F0502020204030204" pitchFamily="34" charset="0"/>
              </a:rPr>
              <a:t>&gt; db.user.</a:t>
            </a:r>
            <a:r>
              <a:rPr lang="hu-HU" altLang="en-US" sz="2000" dirty="0" smtClean="0">
                <a:solidFill>
                  <a:srgbClr val="FFFFFF"/>
                </a:solidFill>
              </a:rPr>
              <a:t>insert</a:t>
            </a:r>
            <a:r>
              <a:rPr lang="hu-HU" altLang="en-US" sz="2000" dirty="0" smtClean="0">
                <a:solidFill>
                  <a:srgbClr val="FFFFFF"/>
                </a:solidFill>
                <a:latin typeface="Calibri" panose="020F0502020204030204" pitchFamily="34" charset="0"/>
              </a:rPr>
              <a:t>({</a:t>
            </a:r>
          </a:p>
          <a:p>
            <a:pPr eaLnBrk="1" hangingPunct="1">
              <a:defRPr/>
            </a:pPr>
            <a:r>
              <a:rPr lang="hu-HU" altLang="en-US" sz="2000" dirty="0" smtClean="0">
                <a:solidFill>
                  <a:srgbClr val="FFFFFF"/>
                </a:solidFill>
              </a:rPr>
              <a:t>	</a:t>
            </a:r>
            <a:r>
              <a:rPr lang="hu-HU" altLang="en-US" sz="2000" dirty="0" smtClean="0">
                <a:solidFill>
                  <a:srgbClr val="FFFFFF"/>
                </a:solidFill>
                <a:latin typeface="Calibri" panose="020F0502020204030204" pitchFamily="34" charset="0"/>
              </a:rPr>
              <a:t>first: </a:t>
            </a:r>
            <a:r>
              <a:rPr lang="hu-HU" altLang="en-US" dirty="0" smtClean="0">
                <a:solidFill>
                  <a:srgbClr val="FFFFFF"/>
                </a:solidFill>
              </a:rPr>
              <a:t>“</a:t>
            </a:r>
            <a:r>
              <a:rPr lang="en-GB" altLang="en-US" dirty="0" err="1" smtClean="0">
                <a:solidFill>
                  <a:srgbClr val="FFFFFF"/>
                </a:solidFill>
              </a:rPr>
              <a:t>Nasur</a:t>
            </a:r>
            <a:r>
              <a:rPr lang="hu-HU" altLang="en-US" dirty="0" smtClean="0">
                <a:solidFill>
                  <a:srgbClr val="FFFFFF"/>
                </a:solidFill>
              </a:rPr>
              <a:t>",</a:t>
            </a:r>
          </a:p>
          <a:p>
            <a:pPr eaLnBrk="1" hangingPunct="1">
              <a:defRPr/>
            </a:pPr>
            <a:r>
              <a:rPr lang="hu-HU" altLang="en-US" dirty="0" smtClean="0">
                <a:solidFill>
                  <a:srgbClr val="FFFFFF"/>
                </a:solidFill>
              </a:rPr>
              <a:t>	last : “</a:t>
            </a:r>
            <a:r>
              <a:rPr lang="en-GB" altLang="en-US" dirty="0" err="1" smtClean="0">
                <a:solidFill>
                  <a:srgbClr val="FFFFFF"/>
                </a:solidFill>
              </a:rPr>
              <a:t>Ahamed</a:t>
            </a:r>
            <a:r>
              <a:rPr lang="en-GB" altLang="en-US" dirty="0" smtClean="0">
                <a:solidFill>
                  <a:srgbClr val="FFFFFF"/>
                </a:solidFill>
              </a:rPr>
              <a:t>”</a:t>
            </a:r>
            <a:r>
              <a:rPr lang="hu-HU" altLang="en-US" dirty="0" smtClean="0">
                <a:solidFill>
                  <a:srgbClr val="FFFFFF"/>
                </a:solidFill>
              </a:rPr>
              <a:t>,</a:t>
            </a:r>
          </a:p>
          <a:p>
            <a:pPr eaLnBrk="1" hangingPunct="1">
              <a:defRPr/>
            </a:pPr>
            <a:r>
              <a:rPr lang="hu-HU" altLang="en-US" dirty="0" smtClean="0">
                <a:solidFill>
                  <a:srgbClr val="FFFFFF"/>
                </a:solidFill>
              </a:rPr>
              <a:t>	age: </a:t>
            </a:r>
            <a:r>
              <a:rPr lang="en-GB" altLang="en-US" dirty="0" smtClean="0">
                <a:solidFill>
                  <a:srgbClr val="FFFFFF"/>
                </a:solidFill>
              </a:rPr>
              <a:t>30</a:t>
            </a:r>
            <a:endParaRPr lang="hu-HU" altLang="en-US" dirty="0" smtClean="0">
              <a:solidFill>
                <a:srgbClr val="FFFFFF"/>
              </a:solidFill>
            </a:endParaRPr>
          </a:p>
          <a:p>
            <a:pPr eaLnBrk="1" hangingPunct="1">
              <a:defRPr/>
            </a:pPr>
            <a:r>
              <a:rPr lang="hu-HU" altLang="en-US" sz="2000" dirty="0" smtClean="0">
                <a:solidFill>
                  <a:srgbClr val="FFFFFF"/>
                </a:solidFill>
                <a:latin typeface="Calibri" panose="020F0502020204030204" pitchFamily="34" charset="0"/>
              </a:rPr>
              <a:t>})</a:t>
            </a:r>
          </a:p>
        </p:txBody>
      </p:sp>
      <p:sp>
        <p:nvSpPr>
          <p:cNvPr id="9" name="Lekerekített téglalap 12"/>
          <p:cNvSpPr/>
          <p:nvPr/>
        </p:nvSpPr>
        <p:spPr>
          <a:xfrm>
            <a:off x="4179058" y="1797365"/>
            <a:ext cx="3352042" cy="22244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lvl1pPr eaLnBrk="0" hangingPunct="0">
              <a:tabLst>
                <a:tab pos="536575" algn="l"/>
              </a:tabLst>
              <a:defRPr>
                <a:solidFill>
                  <a:schemeClr val="tx1"/>
                </a:solidFill>
                <a:latin typeface="Arial" panose="020B0604020202020204" pitchFamily="34" charset="0"/>
              </a:defRPr>
            </a:lvl1pPr>
            <a:lvl2pPr marL="742950" indent="-285750" eaLnBrk="0" hangingPunct="0">
              <a:tabLst>
                <a:tab pos="536575" algn="l"/>
              </a:tabLst>
              <a:defRPr>
                <a:solidFill>
                  <a:schemeClr val="tx1"/>
                </a:solidFill>
                <a:latin typeface="Arial" panose="020B0604020202020204" pitchFamily="34" charset="0"/>
              </a:defRPr>
            </a:lvl2pPr>
            <a:lvl3pPr marL="1143000" indent="-228600" eaLnBrk="0" hangingPunct="0">
              <a:tabLst>
                <a:tab pos="536575" algn="l"/>
              </a:tabLst>
              <a:defRPr>
                <a:solidFill>
                  <a:schemeClr val="tx1"/>
                </a:solidFill>
                <a:latin typeface="Arial" panose="020B0604020202020204" pitchFamily="34" charset="0"/>
              </a:defRPr>
            </a:lvl3pPr>
            <a:lvl4pPr marL="1600200" indent="-228600" eaLnBrk="0" hangingPunct="0">
              <a:tabLst>
                <a:tab pos="536575" algn="l"/>
              </a:tabLst>
              <a:defRPr>
                <a:solidFill>
                  <a:schemeClr val="tx1"/>
                </a:solidFill>
                <a:latin typeface="Arial" panose="020B0604020202020204" pitchFamily="34" charset="0"/>
              </a:defRPr>
            </a:lvl4pPr>
            <a:lvl5pPr marL="2057400" indent="-228600" eaLnBrk="0" hangingPunct="0">
              <a:tabLst>
                <a:tab pos="53657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3657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3657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3657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36575" algn="l"/>
              </a:tabLst>
              <a:defRPr>
                <a:solidFill>
                  <a:schemeClr val="tx1"/>
                </a:solidFill>
                <a:latin typeface="Arial" panose="020B0604020202020204" pitchFamily="34" charset="0"/>
              </a:defRPr>
            </a:lvl9pPr>
          </a:lstStyle>
          <a:p>
            <a:pPr eaLnBrk="1" hangingPunct="1">
              <a:defRPr/>
            </a:pPr>
            <a:r>
              <a:rPr lang="hu-HU" altLang="en-US" dirty="0" smtClean="0">
                <a:solidFill>
                  <a:srgbClr val="FFFFFF"/>
                </a:solidFill>
              </a:rPr>
              <a:t>&gt; db.user.find ()</a:t>
            </a:r>
          </a:p>
          <a:p>
            <a:pPr eaLnBrk="1" hangingPunct="1">
              <a:defRPr/>
            </a:pPr>
            <a:r>
              <a:rPr lang="en-US" altLang="en-US" dirty="0" smtClean="0">
                <a:solidFill>
                  <a:srgbClr val="FFFFFF"/>
                </a:solidFill>
              </a:rPr>
              <a:t>{ </a:t>
            </a:r>
            <a:endParaRPr lang="hu-HU" altLang="en-US" dirty="0" smtClean="0">
              <a:solidFill>
                <a:srgbClr val="FFFFFF"/>
              </a:solidFill>
            </a:endParaRPr>
          </a:p>
          <a:p>
            <a:pPr eaLnBrk="1" hangingPunct="1">
              <a:defRPr/>
            </a:pPr>
            <a:r>
              <a:rPr lang="hu-HU" altLang="en-US" dirty="0" smtClean="0">
                <a:solidFill>
                  <a:srgbClr val="FFFFFF"/>
                </a:solidFill>
              </a:rPr>
              <a:t>	</a:t>
            </a:r>
            <a:r>
              <a:rPr lang="en-US" altLang="en-US" b="1" dirty="0" smtClean="0">
                <a:solidFill>
                  <a:schemeClr val="hlink"/>
                </a:solidFill>
              </a:rPr>
              <a:t>"_id" :</a:t>
            </a:r>
            <a:r>
              <a:rPr lang="hu-HU" altLang="en-US" b="1" dirty="0" smtClean="0">
                <a:solidFill>
                  <a:schemeClr val="hlink"/>
                </a:solidFill>
              </a:rPr>
              <a:t> </a:t>
            </a:r>
            <a:r>
              <a:rPr lang="en-US" altLang="en-US" sz="1600" b="1" dirty="0" err="1" smtClean="0">
                <a:solidFill>
                  <a:schemeClr val="hlink"/>
                </a:solidFill>
              </a:rPr>
              <a:t>ObjectId</a:t>
            </a:r>
            <a:r>
              <a:rPr lang="en-US" altLang="en-US" sz="1600" b="1" dirty="0" smtClean="0">
                <a:solidFill>
                  <a:schemeClr val="hlink"/>
                </a:solidFill>
              </a:rPr>
              <a:t>("51</a:t>
            </a:r>
            <a:r>
              <a:rPr lang="hu-HU" altLang="en-US" sz="1600" b="1" dirty="0" smtClean="0">
                <a:solidFill>
                  <a:schemeClr val="hlink"/>
                </a:solidFill>
              </a:rPr>
              <a:t>…</a:t>
            </a:r>
            <a:r>
              <a:rPr lang="en-US" altLang="en-US" sz="1600" b="1" dirty="0" smtClean="0">
                <a:solidFill>
                  <a:schemeClr val="hlink"/>
                </a:solidFill>
              </a:rPr>
              <a:t>"),</a:t>
            </a:r>
          </a:p>
          <a:p>
            <a:pPr eaLnBrk="1" hangingPunct="1">
              <a:defRPr/>
            </a:pPr>
            <a:r>
              <a:rPr lang="hu-HU" altLang="en-US" dirty="0" smtClean="0">
                <a:solidFill>
                  <a:srgbClr val="FFFFFF"/>
                </a:solidFill>
              </a:rPr>
              <a:t>	</a:t>
            </a:r>
            <a:r>
              <a:rPr lang="en-US" altLang="en-US" dirty="0" smtClean="0">
                <a:solidFill>
                  <a:srgbClr val="FFFFFF"/>
                </a:solidFill>
              </a:rPr>
              <a:t>"first" : “</a:t>
            </a:r>
            <a:r>
              <a:rPr lang="en-US" altLang="en-US" dirty="0" err="1" smtClean="0">
                <a:solidFill>
                  <a:srgbClr val="FFFFFF"/>
                </a:solidFill>
              </a:rPr>
              <a:t>Nasur</a:t>
            </a:r>
            <a:r>
              <a:rPr lang="en-US" altLang="en-US" dirty="0" smtClean="0">
                <a:solidFill>
                  <a:srgbClr val="FFFFFF"/>
                </a:solidFill>
              </a:rPr>
              <a:t>",</a:t>
            </a:r>
          </a:p>
          <a:p>
            <a:pPr eaLnBrk="1" hangingPunct="1">
              <a:defRPr/>
            </a:pPr>
            <a:r>
              <a:rPr lang="hu-HU" altLang="en-US" dirty="0" smtClean="0">
                <a:solidFill>
                  <a:srgbClr val="FFFFFF"/>
                </a:solidFill>
              </a:rPr>
              <a:t>	</a:t>
            </a:r>
            <a:r>
              <a:rPr lang="en-US" altLang="en-US" dirty="0" smtClean="0">
                <a:solidFill>
                  <a:srgbClr val="FFFFFF"/>
                </a:solidFill>
              </a:rPr>
              <a:t>"last" : “</a:t>
            </a:r>
            <a:r>
              <a:rPr lang="en-US" altLang="en-US" dirty="0" err="1" smtClean="0">
                <a:solidFill>
                  <a:srgbClr val="FFFFFF"/>
                </a:solidFill>
              </a:rPr>
              <a:t>Ahamed</a:t>
            </a:r>
            <a:r>
              <a:rPr lang="en-US" altLang="en-US" dirty="0" smtClean="0">
                <a:solidFill>
                  <a:srgbClr val="FFFFFF"/>
                </a:solidFill>
              </a:rPr>
              <a:t>",</a:t>
            </a:r>
            <a:endParaRPr lang="hu-HU" altLang="en-US" dirty="0" smtClean="0">
              <a:solidFill>
                <a:srgbClr val="FFFFFF"/>
              </a:solidFill>
            </a:endParaRPr>
          </a:p>
          <a:p>
            <a:pPr eaLnBrk="1" hangingPunct="1">
              <a:defRPr/>
            </a:pPr>
            <a:r>
              <a:rPr lang="hu-HU" altLang="en-US" dirty="0" smtClean="0">
                <a:solidFill>
                  <a:srgbClr val="FFFFFF"/>
                </a:solidFill>
              </a:rPr>
              <a:t>	</a:t>
            </a:r>
            <a:r>
              <a:rPr lang="en-US" altLang="en-US" dirty="0" smtClean="0">
                <a:solidFill>
                  <a:srgbClr val="FFFFFF"/>
                </a:solidFill>
              </a:rPr>
              <a:t>"age" : 30 </a:t>
            </a:r>
            <a:endParaRPr lang="hu-HU" altLang="en-US" dirty="0" smtClean="0">
              <a:solidFill>
                <a:srgbClr val="FFFFFF"/>
              </a:solidFill>
            </a:endParaRPr>
          </a:p>
          <a:p>
            <a:pPr eaLnBrk="1" hangingPunct="1">
              <a:defRPr/>
            </a:pPr>
            <a:r>
              <a:rPr lang="en-US" altLang="en-US" dirty="0" smtClean="0">
                <a:solidFill>
                  <a:srgbClr val="FFFFFF"/>
                </a:solidFill>
              </a:rPr>
              <a:t>}</a:t>
            </a:r>
            <a:endParaRPr lang="hu-HU" altLang="en-US" dirty="0" smtClean="0">
              <a:solidFill>
                <a:srgbClr val="FFFFFF"/>
              </a:solidFill>
            </a:endParaRPr>
          </a:p>
        </p:txBody>
      </p:sp>
    </p:spTree>
    <p:extLst>
      <p:ext uri="{BB962C8B-B14F-4D97-AF65-F5344CB8AC3E}">
        <p14:creationId xmlns:p14="http://schemas.microsoft.com/office/powerpoint/2010/main" val="34673638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96931"/>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TextBox 4"/>
          <p:cNvSpPr txBox="1"/>
          <p:nvPr/>
        </p:nvSpPr>
        <p:spPr>
          <a:xfrm>
            <a:off x="203578" y="373120"/>
            <a:ext cx="5435222" cy="461665"/>
          </a:xfrm>
          <a:prstGeom prst="rect">
            <a:avLst/>
          </a:prstGeom>
          <a:noFill/>
        </p:spPr>
        <p:txBody>
          <a:bodyPr wrap="square" rtlCol="0">
            <a:spAutoFit/>
          </a:bodyPr>
          <a:lstStyle/>
          <a:p>
            <a:r>
              <a:rPr lang="en-US" sz="2400" b="1" dirty="0" smtClean="0">
                <a:solidFill>
                  <a:srgbClr val="121214"/>
                </a:solidFill>
              </a:rPr>
              <a:t>CRUD (Create, Read, Update, Delete</a:t>
            </a:r>
            <a:endParaRPr lang="en-IN" sz="2400" b="1" dirty="0"/>
          </a:p>
        </p:txBody>
      </p:sp>
      <p:pic>
        <p:nvPicPr>
          <p:cNvPr id="6" name="Picture 5"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339" y="110538"/>
            <a:ext cx="2687061" cy="724247"/>
          </a:xfrm>
          <a:prstGeom prst="rect">
            <a:avLst/>
          </a:prstGeom>
        </p:spPr>
      </p:pic>
      <p:sp>
        <p:nvSpPr>
          <p:cNvPr id="7" name="Rectangle 3"/>
          <p:cNvSpPr txBox="1">
            <a:spLocks/>
          </p:cNvSpPr>
          <p:nvPr/>
        </p:nvSpPr>
        <p:spPr>
          <a:xfrm>
            <a:off x="369058" y="1251855"/>
            <a:ext cx="7620000" cy="48006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ltLang="en-US" sz="2400" dirty="0" smtClean="0"/>
              <a:t>Example:</a:t>
            </a:r>
          </a:p>
          <a:p>
            <a:endParaRPr lang="hu-HU" altLang="en-US" sz="2000" dirty="0" smtClean="0"/>
          </a:p>
        </p:txBody>
      </p:sp>
      <p:sp>
        <p:nvSpPr>
          <p:cNvPr id="10" name="Lekerekített téglalap 12"/>
          <p:cNvSpPr/>
          <p:nvPr/>
        </p:nvSpPr>
        <p:spPr>
          <a:xfrm>
            <a:off x="203578" y="2042670"/>
            <a:ext cx="3598862" cy="25209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lvl1pPr eaLnBrk="0" hangingPunct="0">
              <a:tabLst>
                <a:tab pos="536575" algn="l"/>
                <a:tab pos="893763" algn="l"/>
                <a:tab pos="1250950" algn="l"/>
              </a:tabLst>
              <a:defRPr>
                <a:solidFill>
                  <a:schemeClr val="tx1"/>
                </a:solidFill>
                <a:latin typeface="Arial" panose="020B0604020202020204" pitchFamily="34" charset="0"/>
              </a:defRPr>
            </a:lvl1pPr>
            <a:lvl2pPr marL="742950" indent="-285750" eaLnBrk="0" hangingPunct="0">
              <a:tabLst>
                <a:tab pos="536575" algn="l"/>
                <a:tab pos="893763" algn="l"/>
                <a:tab pos="1250950" algn="l"/>
              </a:tabLst>
              <a:defRPr>
                <a:solidFill>
                  <a:schemeClr val="tx1"/>
                </a:solidFill>
                <a:latin typeface="Arial" panose="020B0604020202020204" pitchFamily="34" charset="0"/>
              </a:defRPr>
            </a:lvl2pPr>
            <a:lvl3pPr marL="1143000" indent="-228600" eaLnBrk="0" hangingPunct="0">
              <a:tabLst>
                <a:tab pos="536575" algn="l"/>
                <a:tab pos="893763" algn="l"/>
                <a:tab pos="1250950" algn="l"/>
              </a:tabLst>
              <a:defRPr>
                <a:solidFill>
                  <a:schemeClr val="tx1"/>
                </a:solidFill>
                <a:latin typeface="Arial" panose="020B0604020202020204" pitchFamily="34" charset="0"/>
              </a:defRPr>
            </a:lvl3pPr>
            <a:lvl4pPr marL="1600200" indent="-228600" eaLnBrk="0" hangingPunct="0">
              <a:tabLst>
                <a:tab pos="536575" algn="l"/>
                <a:tab pos="893763" algn="l"/>
                <a:tab pos="1250950" algn="l"/>
              </a:tabLst>
              <a:defRPr>
                <a:solidFill>
                  <a:schemeClr val="tx1"/>
                </a:solidFill>
                <a:latin typeface="Arial" panose="020B0604020202020204" pitchFamily="34" charset="0"/>
              </a:defRPr>
            </a:lvl4pPr>
            <a:lvl5pPr marL="2057400" indent="-228600" eaLnBrk="0" hangingPunct="0">
              <a:tabLst>
                <a:tab pos="536575" algn="l"/>
                <a:tab pos="893763" algn="l"/>
                <a:tab pos="12509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36575" algn="l"/>
                <a:tab pos="893763" algn="l"/>
                <a:tab pos="12509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36575" algn="l"/>
                <a:tab pos="893763" algn="l"/>
                <a:tab pos="12509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36575" algn="l"/>
                <a:tab pos="893763" algn="l"/>
                <a:tab pos="12509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36575" algn="l"/>
                <a:tab pos="893763" algn="l"/>
                <a:tab pos="1250950" algn="l"/>
              </a:tabLst>
              <a:defRPr>
                <a:solidFill>
                  <a:schemeClr val="tx1"/>
                </a:solidFill>
                <a:latin typeface="Arial" panose="020B0604020202020204" pitchFamily="34" charset="0"/>
              </a:defRPr>
            </a:lvl9pPr>
          </a:lstStyle>
          <a:p>
            <a:pPr eaLnBrk="1" hangingPunct="1">
              <a:defRPr/>
            </a:pPr>
            <a:r>
              <a:rPr lang="hu-HU" altLang="en-US" dirty="0" smtClean="0">
                <a:solidFill>
                  <a:srgbClr val="FFFFFF"/>
                </a:solidFill>
              </a:rPr>
              <a:t>&gt; db.user.update(</a:t>
            </a:r>
          </a:p>
          <a:p>
            <a:pPr eaLnBrk="1" hangingPunct="1">
              <a:defRPr/>
            </a:pPr>
            <a:r>
              <a:rPr lang="hu-HU" altLang="en-US" dirty="0" smtClean="0">
                <a:solidFill>
                  <a:srgbClr val="FFFFFF"/>
                </a:solidFill>
              </a:rPr>
              <a:t>	{"_id" : ObjectId("51…")},</a:t>
            </a:r>
          </a:p>
          <a:p>
            <a:pPr eaLnBrk="1" hangingPunct="1">
              <a:defRPr/>
            </a:pPr>
            <a:r>
              <a:rPr lang="hu-HU" altLang="en-US" dirty="0" smtClean="0">
                <a:solidFill>
                  <a:srgbClr val="FFFFFF"/>
                </a:solidFill>
              </a:rPr>
              <a:t>	{</a:t>
            </a:r>
          </a:p>
          <a:p>
            <a:pPr eaLnBrk="1" hangingPunct="1">
              <a:defRPr/>
            </a:pPr>
            <a:r>
              <a:rPr lang="hu-HU" altLang="en-US" dirty="0" smtClean="0">
                <a:solidFill>
                  <a:srgbClr val="FFFFFF"/>
                </a:solidFill>
              </a:rPr>
              <a:t>		</a:t>
            </a:r>
            <a:r>
              <a:rPr lang="hu-HU" altLang="en-US" b="1" dirty="0" smtClean="0">
                <a:solidFill>
                  <a:schemeClr val="hlink"/>
                </a:solidFill>
              </a:rPr>
              <a:t>$set</a:t>
            </a:r>
            <a:r>
              <a:rPr lang="hu-HU" altLang="en-US" dirty="0" smtClean="0">
                <a:solidFill>
                  <a:srgbClr val="FFFFFF"/>
                </a:solidFill>
              </a:rPr>
              <a:t>: {</a:t>
            </a:r>
          </a:p>
          <a:p>
            <a:pPr eaLnBrk="1" hangingPunct="1">
              <a:defRPr/>
            </a:pPr>
            <a:r>
              <a:rPr lang="hu-HU" altLang="en-US" dirty="0" smtClean="0">
                <a:solidFill>
                  <a:srgbClr val="FFFFFF"/>
                </a:solidFill>
              </a:rPr>
              <a:t>			age: </a:t>
            </a:r>
            <a:r>
              <a:rPr lang="en-GB" altLang="en-US" dirty="0" smtClean="0">
                <a:solidFill>
                  <a:srgbClr val="FFFFFF"/>
                </a:solidFill>
              </a:rPr>
              <a:t>30</a:t>
            </a:r>
            <a:r>
              <a:rPr lang="hu-HU" altLang="en-US" dirty="0" smtClean="0">
                <a:solidFill>
                  <a:srgbClr val="FFFFFF"/>
                </a:solidFill>
              </a:rPr>
              <a:t>,</a:t>
            </a:r>
          </a:p>
          <a:p>
            <a:pPr eaLnBrk="1" hangingPunct="1">
              <a:defRPr/>
            </a:pPr>
            <a:r>
              <a:rPr lang="hu-HU" altLang="en-US" dirty="0" smtClean="0">
                <a:solidFill>
                  <a:srgbClr val="FFFFFF"/>
                </a:solidFill>
              </a:rPr>
              <a:t>		 	salary: 7000}</a:t>
            </a:r>
          </a:p>
          <a:p>
            <a:pPr eaLnBrk="1" hangingPunct="1">
              <a:defRPr/>
            </a:pPr>
            <a:r>
              <a:rPr lang="hu-HU" altLang="en-US" dirty="0" smtClean="0">
                <a:solidFill>
                  <a:srgbClr val="FFFFFF"/>
                </a:solidFill>
              </a:rPr>
              <a:t>	}</a:t>
            </a:r>
          </a:p>
          <a:p>
            <a:pPr eaLnBrk="1" hangingPunct="1">
              <a:defRPr/>
            </a:pPr>
            <a:r>
              <a:rPr lang="hu-HU" altLang="en-US" dirty="0" smtClean="0">
                <a:solidFill>
                  <a:srgbClr val="FFFFFF"/>
                </a:solidFill>
              </a:rPr>
              <a:t>)</a:t>
            </a:r>
          </a:p>
        </p:txBody>
      </p:sp>
      <p:sp>
        <p:nvSpPr>
          <p:cNvPr id="11" name="Lekerekített téglalap 12"/>
          <p:cNvSpPr/>
          <p:nvPr/>
        </p:nvSpPr>
        <p:spPr>
          <a:xfrm>
            <a:off x="4853367" y="2042670"/>
            <a:ext cx="3598862" cy="25209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lvl1pPr eaLnBrk="0" hangingPunct="0">
              <a:tabLst>
                <a:tab pos="536575" algn="l"/>
              </a:tabLst>
              <a:defRPr>
                <a:solidFill>
                  <a:schemeClr val="tx1"/>
                </a:solidFill>
                <a:latin typeface="Arial" panose="020B0604020202020204" pitchFamily="34" charset="0"/>
              </a:defRPr>
            </a:lvl1pPr>
            <a:lvl2pPr marL="742950" indent="-285750" eaLnBrk="0" hangingPunct="0">
              <a:tabLst>
                <a:tab pos="536575" algn="l"/>
              </a:tabLst>
              <a:defRPr>
                <a:solidFill>
                  <a:schemeClr val="tx1"/>
                </a:solidFill>
                <a:latin typeface="Arial" panose="020B0604020202020204" pitchFamily="34" charset="0"/>
              </a:defRPr>
            </a:lvl2pPr>
            <a:lvl3pPr marL="1143000" indent="-228600" eaLnBrk="0" hangingPunct="0">
              <a:tabLst>
                <a:tab pos="536575" algn="l"/>
              </a:tabLst>
              <a:defRPr>
                <a:solidFill>
                  <a:schemeClr val="tx1"/>
                </a:solidFill>
                <a:latin typeface="Arial" panose="020B0604020202020204" pitchFamily="34" charset="0"/>
              </a:defRPr>
            </a:lvl3pPr>
            <a:lvl4pPr marL="1600200" indent="-228600" eaLnBrk="0" hangingPunct="0">
              <a:tabLst>
                <a:tab pos="536575" algn="l"/>
              </a:tabLst>
              <a:defRPr>
                <a:solidFill>
                  <a:schemeClr val="tx1"/>
                </a:solidFill>
                <a:latin typeface="Arial" panose="020B0604020202020204" pitchFamily="34" charset="0"/>
              </a:defRPr>
            </a:lvl4pPr>
            <a:lvl5pPr marL="2057400" indent="-228600" eaLnBrk="0" hangingPunct="0">
              <a:tabLst>
                <a:tab pos="53657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3657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3657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3657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36575" algn="l"/>
              </a:tabLst>
              <a:defRPr>
                <a:solidFill>
                  <a:schemeClr val="tx1"/>
                </a:solidFill>
                <a:latin typeface="Arial" panose="020B0604020202020204" pitchFamily="34" charset="0"/>
              </a:defRPr>
            </a:lvl9pPr>
          </a:lstStyle>
          <a:p>
            <a:pPr eaLnBrk="1" hangingPunct="1">
              <a:defRPr/>
            </a:pPr>
            <a:r>
              <a:rPr lang="hu-HU" altLang="en-US" sz="2000" smtClean="0">
                <a:solidFill>
                  <a:srgbClr val="FFFFFF"/>
                </a:solidFill>
              </a:rPr>
              <a:t>&gt; db.user.remove({</a:t>
            </a:r>
          </a:p>
          <a:p>
            <a:pPr eaLnBrk="1" hangingPunct="1">
              <a:defRPr/>
            </a:pPr>
            <a:r>
              <a:rPr lang="hu-HU" altLang="en-US" sz="2000" smtClean="0">
                <a:solidFill>
                  <a:srgbClr val="FFFFFF"/>
                </a:solidFill>
              </a:rPr>
              <a:t>	"first": /^J/ </a:t>
            </a:r>
          </a:p>
          <a:p>
            <a:pPr eaLnBrk="1" hangingPunct="1">
              <a:defRPr/>
            </a:pPr>
            <a:r>
              <a:rPr lang="hu-HU" altLang="en-US" sz="2000" smtClean="0">
                <a:solidFill>
                  <a:srgbClr val="FFFFFF"/>
                </a:solidFill>
              </a:rPr>
              <a:t>})</a:t>
            </a:r>
          </a:p>
        </p:txBody>
      </p:sp>
    </p:spTree>
    <p:extLst>
      <p:ext uri="{BB962C8B-B14F-4D97-AF65-F5344CB8AC3E}">
        <p14:creationId xmlns:p14="http://schemas.microsoft.com/office/powerpoint/2010/main" val="953724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5" name="TextBox 4"/>
          <p:cNvSpPr txBox="1"/>
          <p:nvPr/>
        </p:nvSpPr>
        <p:spPr>
          <a:xfrm>
            <a:off x="145473" y="457200"/>
            <a:ext cx="4419600" cy="461665"/>
          </a:xfrm>
          <a:prstGeom prst="rect">
            <a:avLst/>
          </a:prstGeom>
          <a:noFill/>
        </p:spPr>
        <p:txBody>
          <a:bodyPr wrap="square" rtlCol="0">
            <a:spAutoFit/>
          </a:bodyPr>
          <a:lstStyle/>
          <a:p>
            <a:r>
              <a:rPr lang="en-US" sz="2400" b="1" dirty="0" smtClean="0">
                <a:solidFill>
                  <a:srgbClr val="121214"/>
                </a:solidFill>
              </a:rPr>
              <a:t>MongoDB Aggregation</a:t>
            </a:r>
            <a:endParaRPr lang="en-IN" sz="2400" b="1" dirty="0"/>
          </a:p>
        </p:txBody>
      </p:sp>
      <p:sp>
        <p:nvSpPr>
          <p:cNvPr id="6" name="Rectangle 5"/>
          <p:cNvSpPr/>
          <p:nvPr/>
        </p:nvSpPr>
        <p:spPr>
          <a:xfrm>
            <a:off x="203578" y="1066800"/>
            <a:ext cx="8864221" cy="216463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smtClean="0">
                <a:solidFill>
                  <a:srgbClr val="FF0000"/>
                </a:solidFill>
              </a:rPr>
              <a:t>Aggregation: </a:t>
            </a:r>
            <a:r>
              <a:rPr lang="en-GB" dirty="0"/>
              <a:t>In </a:t>
            </a:r>
            <a:r>
              <a:rPr lang="en-GB" dirty="0">
                <a:solidFill>
                  <a:srgbClr val="7030A0"/>
                </a:solidFill>
              </a:rPr>
              <a:t>programming,</a:t>
            </a:r>
            <a:r>
              <a:rPr lang="en-GB" dirty="0"/>
              <a:t> we often run a </a:t>
            </a:r>
            <a:r>
              <a:rPr lang="en-GB" b="1" dirty="0"/>
              <a:t>series of operations </a:t>
            </a:r>
            <a:r>
              <a:rPr lang="en-GB" dirty="0"/>
              <a:t>on a collection of items</a:t>
            </a:r>
            <a:r>
              <a:rPr lang="en-GB" dirty="0" smtClean="0"/>
              <a:t>.</a:t>
            </a:r>
            <a:r>
              <a:rPr lang="en-GB" dirty="0"/>
              <a:t> Aggregation operations process data records and return computed results</a:t>
            </a:r>
            <a:r>
              <a:rPr lang="en-GB" dirty="0" smtClean="0"/>
              <a:t>.</a:t>
            </a:r>
          </a:p>
          <a:p>
            <a:pPr marL="342900" indent="-342900" algn="just">
              <a:lnSpc>
                <a:spcPct val="150000"/>
              </a:lnSpc>
              <a:buFont typeface="Arial" panose="020B0604020202020204" pitchFamily="34" charset="0"/>
              <a:buChar char="•"/>
            </a:pPr>
            <a:endParaRPr lang="en-GB" dirty="0" smtClean="0"/>
          </a:p>
          <a:p>
            <a:pPr marL="342900" indent="-342900" algn="just">
              <a:lnSpc>
                <a:spcPct val="150000"/>
              </a:lnSpc>
              <a:buFont typeface="Arial" panose="020B0604020202020204" pitchFamily="34" charset="0"/>
              <a:buChar char="•"/>
            </a:pPr>
            <a:r>
              <a:rPr lang="en-GB" sz="2000" dirty="0" smtClean="0">
                <a:solidFill>
                  <a:srgbClr val="000000"/>
                </a:solidFill>
              </a:rPr>
              <a:t>In </a:t>
            </a:r>
            <a:r>
              <a:rPr lang="en-GB" dirty="0">
                <a:solidFill>
                  <a:srgbClr val="7030A0"/>
                </a:solidFill>
              </a:rPr>
              <a:t>MongoDB</a:t>
            </a:r>
            <a:r>
              <a:rPr lang="en-GB" dirty="0"/>
              <a:t> </a:t>
            </a:r>
            <a:r>
              <a:rPr lang="en-GB" b="1" dirty="0" smtClean="0"/>
              <a:t>run </a:t>
            </a:r>
            <a:r>
              <a:rPr lang="en-GB" b="1" dirty="0"/>
              <a:t>operations on the server against our collections stored </a:t>
            </a:r>
            <a:r>
              <a:rPr lang="en-GB" dirty="0"/>
              <a:t>in the database before the result is returned to the client.</a:t>
            </a:r>
            <a:endParaRPr lang="en-US" sz="2000" dirty="0">
              <a:solidFill>
                <a:srgbClr val="000000"/>
              </a:solidFill>
            </a:endParaRPr>
          </a:p>
        </p:txBody>
      </p:sp>
    </p:spTree>
    <p:extLst>
      <p:ext uri="{BB962C8B-B14F-4D97-AF65-F5344CB8AC3E}">
        <p14:creationId xmlns:p14="http://schemas.microsoft.com/office/powerpoint/2010/main" val="2718144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745" y="1108364"/>
            <a:ext cx="8763000" cy="1107996"/>
          </a:xfrm>
          <a:prstGeom prst="rect">
            <a:avLst/>
          </a:prstGeom>
          <a:noFill/>
        </p:spPr>
        <p:txBody>
          <a:bodyPr wrap="square" rtlCol="0">
            <a:spAutoFit/>
          </a:bodyPr>
          <a:lstStyle/>
          <a:p>
            <a:pPr algn="just"/>
            <a:endParaRPr lang="en-GB" sz="2200" dirty="0"/>
          </a:p>
          <a:p>
            <a:pPr marL="342900" indent="-342900" algn="just">
              <a:buFont typeface="Arial" panose="020B0604020202020204" pitchFamily="34" charset="0"/>
              <a:buChar char="•"/>
            </a:pPr>
            <a:endParaRPr lang="en-GB" sz="2200" dirty="0"/>
          </a:p>
          <a:p>
            <a:pPr marL="342900" indent="-342900" algn="just">
              <a:buFont typeface="Arial" panose="020B0604020202020204" pitchFamily="34" charset="0"/>
              <a:buChar char="•"/>
            </a:pPr>
            <a:endParaRPr lang="en-GB" sz="2200" dirty="0" smtClean="0"/>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TextBox 4"/>
          <p:cNvSpPr txBox="1"/>
          <p:nvPr/>
        </p:nvSpPr>
        <p:spPr>
          <a:xfrm>
            <a:off x="381000" y="320467"/>
            <a:ext cx="5889009" cy="523220"/>
          </a:xfrm>
          <a:prstGeom prst="rect">
            <a:avLst/>
          </a:prstGeom>
          <a:noFill/>
        </p:spPr>
        <p:txBody>
          <a:bodyPr wrap="square" rtlCol="0">
            <a:spAutoFit/>
          </a:bodyPr>
          <a:lstStyle/>
          <a:p>
            <a:r>
              <a:rPr lang="en-GB" sz="2800" b="1" dirty="0" smtClean="0"/>
              <a:t>Introduction </a:t>
            </a:r>
            <a:endParaRPr lang="en-IN" sz="2800" b="1" dirty="0"/>
          </a:p>
        </p:txBody>
      </p:sp>
      <p:sp>
        <p:nvSpPr>
          <p:cNvPr id="7" name="TextBox 6">
            <a:extLst>
              <a:ext uri="{FF2B5EF4-FFF2-40B4-BE49-F238E27FC236}">
                <a16:creationId xmlns:a16="http://schemas.microsoft.com/office/drawing/2014/main" id="{FB3A774B-F5C6-4696-A0C3-5761C26215AC}"/>
              </a:ext>
            </a:extLst>
          </p:cNvPr>
          <p:cNvSpPr txBox="1"/>
          <p:nvPr/>
        </p:nvSpPr>
        <p:spPr>
          <a:xfrm>
            <a:off x="613667" y="1742373"/>
            <a:ext cx="7186802" cy="2862322"/>
          </a:xfrm>
          <a:prstGeom prst="rect">
            <a:avLst/>
          </a:prstGeom>
          <a:noFill/>
        </p:spPr>
        <p:txBody>
          <a:bodyPr wrap="square">
            <a:spAutoFit/>
          </a:bodyPr>
          <a:lstStyle/>
          <a:p>
            <a:pPr marL="285750" indent="-285750" algn="just">
              <a:lnSpc>
                <a:spcPct val="200000"/>
              </a:lnSpc>
              <a:buFont typeface="Wingdings" panose="05000000000000000000" pitchFamily="2" charset="2"/>
              <a:buChar char="ü"/>
              <a:defRPr/>
            </a:pPr>
            <a:r>
              <a:rPr lang="en-US" sz="1800" dirty="0">
                <a:solidFill>
                  <a:srgbClr val="222222"/>
                </a:solidFill>
                <a:latin typeface="Constantia" panose="02030602050306030303" pitchFamily="18" charset="0"/>
              </a:rPr>
              <a:t> </a:t>
            </a:r>
            <a:r>
              <a:rPr lang="en-US" sz="1800" b="1" dirty="0">
                <a:solidFill>
                  <a:srgbClr val="222222"/>
                </a:solidFill>
                <a:latin typeface="Constantia" panose="02030602050306030303" pitchFamily="18" charset="0"/>
              </a:rPr>
              <a:t>NoSQL</a:t>
            </a:r>
            <a:r>
              <a:rPr lang="en-US" sz="1800" dirty="0">
                <a:solidFill>
                  <a:srgbClr val="222222"/>
                </a:solidFill>
                <a:latin typeface="Constantia" panose="02030602050306030303" pitchFamily="18" charset="0"/>
              </a:rPr>
              <a:t> (often interpreted as Not only SQL) database</a:t>
            </a:r>
          </a:p>
          <a:p>
            <a:pPr algn="just">
              <a:lnSpc>
                <a:spcPct val="200000"/>
              </a:lnSpc>
              <a:defRPr/>
            </a:pPr>
            <a:endParaRPr lang="en-US" sz="1800" dirty="0">
              <a:solidFill>
                <a:srgbClr val="222222"/>
              </a:solidFill>
              <a:latin typeface="Constantia" panose="02030602050306030303" pitchFamily="18" charset="0"/>
            </a:endParaRPr>
          </a:p>
          <a:p>
            <a:pPr marL="285750" indent="-285750" algn="just">
              <a:lnSpc>
                <a:spcPct val="200000"/>
              </a:lnSpc>
              <a:buFont typeface="Wingdings" panose="05000000000000000000" pitchFamily="2" charset="2"/>
              <a:buChar char="ü"/>
              <a:defRPr/>
            </a:pPr>
            <a:r>
              <a:rPr lang="en-US" sz="1800" dirty="0" smtClean="0">
                <a:solidFill>
                  <a:srgbClr val="222222"/>
                </a:solidFill>
                <a:latin typeface="Constantia" panose="02030602050306030303" pitchFamily="18" charset="0"/>
              </a:rPr>
              <a:t>It provides </a:t>
            </a:r>
            <a:r>
              <a:rPr lang="en-US" sz="1800" dirty="0">
                <a:solidFill>
                  <a:srgbClr val="222222"/>
                </a:solidFill>
                <a:latin typeface="Constantia" panose="02030602050306030303" pitchFamily="18" charset="0"/>
              </a:rPr>
              <a:t>a </a:t>
            </a:r>
            <a:r>
              <a:rPr lang="en-US" sz="1800" b="1" dirty="0">
                <a:solidFill>
                  <a:srgbClr val="222222"/>
                </a:solidFill>
                <a:latin typeface="Constantia" panose="02030602050306030303" pitchFamily="18" charset="0"/>
              </a:rPr>
              <a:t>mechanism for </a:t>
            </a:r>
            <a:r>
              <a:rPr lang="en-US" sz="1800" b="1" dirty="0" smtClean="0">
                <a:solidFill>
                  <a:srgbClr val="222222"/>
                </a:solidFill>
                <a:latin typeface="Constantia" panose="02030602050306030303" pitchFamily="18" charset="0"/>
              </a:rPr>
              <a:t>the storage </a:t>
            </a:r>
            <a:r>
              <a:rPr lang="en-US" sz="1800" b="1" dirty="0">
                <a:solidFill>
                  <a:srgbClr val="222222"/>
                </a:solidFill>
                <a:latin typeface="Constantia" panose="02030602050306030303" pitchFamily="18" charset="0"/>
              </a:rPr>
              <a:t>and retrieval of data </a:t>
            </a:r>
            <a:r>
              <a:rPr lang="en-US" sz="1800" dirty="0">
                <a:solidFill>
                  <a:srgbClr val="222222"/>
                </a:solidFill>
                <a:latin typeface="Constantia" panose="02030602050306030303" pitchFamily="18" charset="0"/>
              </a:rPr>
              <a:t>that is modeled in means other than the tabular relations used in relational databases.</a:t>
            </a:r>
          </a:p>
        </p:txBody>
      </p:sp>
    </p:spTree>
    <p:extLst>
      <p:ext uri="{BB962C8B-B14F-4D97-AF65-F5344CB8AC3E}">
        <p14:creationId xmlns:p14="http://schemas.microsoft.com/office/powerpoint/2010/main" val="3383682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5" name="TextBox 4"/>
          <p:cNvSpPr txBox="1"/>
          <p:nvPr/>
        </p:nvSpPr>
        <p:spPr>
          <a:xfrm>
            <a:off x="145472" y="457200"/>
            <a:ext cx="6102927" cy="461665"/>
          </a:xfrm>
          <a:prstGeom prst="rect">
            <a:avLst/>
          </a:prstGeom>
          <a:noFill/>
        </p:spPr>
        <p:txBody>
          <a:bodyPr wrap="square" rtlCol="0">
            <a:spAutoFit/>
          </a:bodyPr>
          <a:lstStyle/>
          <a:p>
            <a:r>
              <a:rPr lang="en-US" sz="2400" b="1" dirty="0" smtClean="0">
                <a:solidFill>
                  <a:srgbClr val="121214"/>
                </a:solidFill>
              </a:rPr>
              <a:t>MongoDB Aggregation Pipeline</a:t>
            </a:r>
            <a:endParaRPr lang="en-IN" sz="2400" b="1" dirty="0"/>
          </a:p>
        </p:txBody>
      </p:sp>
      <p:pic>
        <p:nvPicPr>
          <p:cNvPr id="2" name="Picture 1"/>
          <p:cNvPicPr>
            <a:picLocks noChangeAspect="1"/>
          </p:cNvPicPr>
          <p:nvPr/>
        </p:nvPicPr>
        <p:blipFill rotWithShape="1">
          <a:blip r:embed="rId2"/>
          <a:srcRect l="2502" t="18693" b="13876"/>
          <a:stretch/>
        </p:blipFill>
        <p:spPr>
          <a:xfrm>
            <a:off x="145472" y="1295400"/>
            <a:ext cx="8998528" cy="4114800"/>
          </a:xfrm>
          <a:prstGeom prst="rect">
            <a:avLst/>
          </a:prstGeom>
        </p:spPr>
      </p:pic>
    </p:spTree>
    <p:extLst>
      <p:ext uri="{BB962C8B-B14F-4D97-AF65-F5344CB8AC3E}">
        <p14:creationId xmlns:p14="http://schemas.microsoft.com/office/powerpoint/2010/main" val="2012512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5" name="TextBox 4"/>
          <p:cNvSpPr txBox="1"/>
          <p:nvPr/>
        </p:nvSpPr>
        <p:spPr>
          <a:xfrm>
            <a:off x="145472" y="457200"/>
            <a:ext cx="8846128" cy="461665"/>
          </a:xfrm>
          <a:prstGeom prst="rect">
            <a:avLst/>
          </a:prstGeom>
          <a:noFill/>
        </p:spPr>
        <p:txBody>
          <a:bodyPr wrap="square" rtlCol="0">
            <a:spAutoFit/>
          </a:bodyPr>
          <a:lstStyle/>
          <a:p>
            <a:r>
              <a:rPr lang="en-US" sz="2400" b="1" dirty="0" smtClean="0">
                <a:solidFill>
                  <a:srgbClr val="121214"/>
                </a:solidFill>
              </a:rPr>
              <a:t>MongoDB Aggregation Pipeline – All Stages</a:t>
            </a:r>
            <a:endParaRPr lang="en-IN" sz="2400" b="1" dirty="0"/>
          </a:p>
        </p:txBody>
      </p:sp>
      <p:pic>
        <p:nvPicPr>
          <p:cNvPr id="7" name="Picture 6"/>
          <p:cNvPicPr>
            <a:picLocks noChangeAspect="1"/>
          </p:cNvPicPr>
          <p:nvPr/>
        </p:nvPicPr>
        <p:blipFill rotWithShape="1">
          <a:blip r:embed="rId2"/>
          <a:srcRect l="21165" t="18809" r="12392" b="14352"/>
          <a:stretch/>
        </p:blipFill>
        <p:spPr>
          <a:xfrm>
            <a:off x="762000" y="1295400"/>
            <a:ext cx="7772400" cy="4114800"/>
          </a:xfrm>
          <a:prstGeom prst="rect">
            <a:avLst/>
          </a:prstGeom>
        </p:spPr>
      </p:pic>
    </p:spTree>
    <p:extLst>
      <p:ext uri="{BB962C8B-B14F-4D97-AF65-F5344CB8AC3E}">
        <p14:creationId xmlns:p14="http://schemas.microsoft.com/office/powerpoint/2010/main" val="1393504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5" name="TextBox 4"/>
          <p:cNvSpPr txBox="1"/>
          <p:nvPr/>
        </p:nvSpPr>
        <p:spPr>
          <a:xfrm>
            <a:off x="145472" y="457200"/>
            <a:ext cx="8846128" cy="461665"/>
          </a:xfrm>
          <a:prstGeom prst="rect">
            <a:avLst/>
          </a:prstGeom>
          <a:noFill/>
        </p:spPr>
        <p:txBody>
          <a:bodyPr wrap="square" rtlCol="0">
            <a:spAutoFit/>
          </a:bodyPr>
          <a:lstStyle/>
          <a:p>
            <a:r>
              <a:rPr lang="en-US" sz="2400" b="1" dirty="0" smtClean="0">
                <a:solidFill>
                  <a:srgbClr val="121214"/>
                </a:solidFill>
              </a:rPr>
              <a:t>MongoDB Aggregation Pipeline – Common Stages</a:t>
            </a:r>
            <a:endParaRPr lang="en-IN" sz="2400" b="1" dirty="0"/>
          </a:p>
        </p:txBody>
      </p:sp>
      <p:pic>
        <p:nvPicPr>
          <p:cNvPr id="2" name="Picture 1"/>
          <p:cNvPicPr>
            <a:picLocks noChangeAspect="1"/>
          </p:cNvPicPr>
          <p:nvPr/>
        </p:nvPicPr>
        <p:blipFill rotWithShape="1">
          <a:blip r:embed="rId2"/>
          <a:srcRect l="4869" t="18808" r="4869" b="18808"/>
          <a:stretch/>
        </p:blipFill>
        <p:spPr>
          <a:xfrm>
            <a:off x="533400" y="1066800"/>
            <a:ext cx="8153400" cy="4343400"/>
          </a:xfrm>
          <a:prstGeom prst="rect">
            <a:avLst/>
          </a:prstGeom>
        </p:spPr>
      </p:pic>
    </p:spTree>
    <p:extLst>
      <p:ext uri="{BB962C8B-B14F-4D97-AF65-F5344CB8AC3E}">
        <p14:creationId xmlns:p14="http://schemas.microsoft.com/office/powerpoint/2010/main" val="6338718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5" name="TextBox 4"/>
          <p:cNvSpPr txBox="1"/>
          <p:nvPr/>
        </p:nvSpPr>
        <p:spPr>
          <a:xfrm>
            <a:off x="145472" y="457200"/>
            <a:ext cx="8846128" cy="461665"/>
          </a:xfrm>
          <a:prstGeom prst="rect">
            <a:avLst/>
          </a:prstGeom>
          <a:noFill/>
        </p:spPr>
        <p:txBody>
          <a:bodyPr wrap="square" rtlCol="0">
            <a:spAutoFit/>
          </a:bodyPr>
          <a:lstStyle/>
          <a:p>
            <a:r>
              <a:rPr lang="en-US" sz="2400" b="1" dirty="0" smtClean="0">
                <a:solidFill>
                  <a:srgbClr val="121214"/>
                </a:solidFill>
              </a:rPr>
              <a:t>MongoDB Aggregation Pipeline – Common Operators</a:t>
            </a:r>
            <a:endParaRPr lang="en-IN" sz="2400" b="1" dirty="0"/>
          </a:p>
        </p:txBody>
      </p:sp>
      <p:pic>
        <p:nvPicPr>
          <p:cNvPr id="7" name="Picture 6"/>
          <p:cNvPicPr>
            <a:picLocks noChangeAspect="1"/>
          </p:cNvPicPr>
          <p:nvPr/>
        </p:nvPicPr>
        <p:blipFill rotWithShape="1">
          <a:blip r:embed="rId2"/>
          <a:srcRect l="4869" t="18809" r="14898" b="14352"/>
          <a:stretch/>
        </p:blipFill>
        <p:spPr>
          <a:xfrm>
            <a:off x="651164" y="1295400"/>
            <a:ext cx="8001000" cy="3906192"/>
          </a:xfrm>
          <a:prstGeom prst="rect">
            <a:avLst/>
          </a:prstGeom>
        </p:spPr>
      </p:pic>
    </p:spTree>
    <p:extLst>
      <p:ext uri="{BB962C8B-B14F-4D97-AF65-F5344CB8AC3E}">
        <p14:creationId xmlns:p14="http://schemas.microsoft.com/office/powerpoint/2010/main" val="10609534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5" name="TextBox 4"/>
          <p:cNvSpPr txBox="1"/>
          <p:nvPr/>
        </p:nvSpPr>
        <p:spPr>
          <a:xfrm>
            <a:off x="145472" y="457200"/>
            <a:ext cx="8846128" cy="461665"/>
          </a:xfrm>
          <a:prstGeom prst="rect">
            <a:avLst/>
          </a:prstGeom>
          <a:noFill/>
        </p:spPr>
        <p:txBody>
          <a:bodyPr wrap="square" rtlCol="0">
            <a:spAutoFit/>
          </a:bodyPr>
          <a:lstStyle/>
          <a:p>
            <a:r>
              <a:rPr lang="en-US" sz="2400" b="1" dirty="0" smtClean="0">
                <a:solidFill>
                  <a:srgbClr val="121214"/>
                </a:solidFill>
              </a:rPr>
              <a:t>Aggregate()</a:t>
            </a:r>
            <a:endParaRPr lang="en-IN" sz="2400" b="1" dirty="0"/>
          </a:p>
        </p:txBody>
      </p:sp>
      <p:pic>
        <p:nvPicPr>
          <p:cNvPr id="2" name="Picture 1"/>
          <p:cNvPicPr>
            <a:picLocks noChangeAspect="1"/>
          </p:cNvPicPr>
          <p:nvPr/>
        </p:nvPicPr>
        <p:blipFill rotWithShape="1">
          <a:blip r:embed="rId2"/>
          <a:srcRect l="6123" t="21036" r="4868" b="16581"/>
          <a:stretch/>
        </p:blipFill>
        <p:spPr>
          <a:xfrm>
            <a:off x="457200" y="1143000"/>
            <a:ext cx="8077200" cy="3829992"/>
          </a:xfrm>
          <a:prstGeom prst="rect">
            <a:avLst/>
          </a:prstGeom>
        </p:spPr>
      </p:pic>
    </p:spTree>
    <p:extLst>
      <p:ext uri="{BB962C8B-B14F-4D97-AF65-F5344CB8AC3E}">
        <p14:creationId xmlns:p14="http://schemas.microsoft.com/office/powerpoint/2010/main" val="41792068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5" name="TextBox 4"/>
          <p:cNvSpPr txBox="1"/>
          <p:nvPr/>
        </p:nvSpPr>
        <p:spPr>
          <a:xfrm>
            <a:off x="145472" y="457200"/>
            <a:ext cx="8846128" cy="461665"/>
          </a:xfrm>
          <a:prstGeom prst="rect">
            <a:avLst/>
          </a:prstGeom>
          <a:noFill/>
        </p:spPr>
        <p:txBody>
          <a:bodyPr wrap="square" rtlCol="0">
            <a:spAutoFit/>
          </a:bodyPr>
          <a:lstStyle/>
          <a:p>
            <a:r>
              <a:rPr lang="en-US" sz="2400" b="1" dirty="0" smtClean="0">
                <a:solidFill>
                  <a:srgbClr val="121214"/>
                </a:solidFill>
              </a:rPr>
              <a:t>$match</a:t>
            </a:r>
            <a:endParaRPr lang="en-IN" sz="2400" b="1" dirty="0"/>
          </a:p>
        </p:txBody>
      </p:sp>
      <p:pic>
        <p:nvPicPr>
          <p:cNvPr id="7" name="Picture 6"/>
          <p:cNvPicPr>
            <a:picLocks noChangeAspect="1"/>
          </p:cNvPicPr>
          <p:nvPr/>
        </p:nvPicPr>
        <p:blipFill rotWithShape="1">
          <a:blip r:embed="rId2"/>
          <a:srcRect l="6123" t="21036" r="4868" b="18809"/>
          <a:stretch/>
        </p:blipFill>
        <p:spPr>
          <a:xfrm>
            <a:off x="838200" y="1295400"/>
            <a:ext cx="7467600" cy="3829992"/>
          </a:xfrm>
          <a:prstGeom prst="rect">
            <a:avLst/>
          </a:prstGeom>
        </p:spPr>
      </p:pic>
    </p:spTree>
    <p:extLst>
      <p:ext uri="{BB962C8B-B14F-4D97-AF65-F5344CB8AC3E}">
        <p14:creationId xmlns:p14="http://schemas.microsoft.com/office/powerpoint/2010/main" val="1777807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148936" y="381000"/>
            <a:ext cx="8846128" cy="461665"/>
          </a:xfrm>
          <a:prstGeom prst="rect">
            <a:avLst/>
          </a:prstGeom>
          <a:noFill/>
        </p:spPr>
        <p:txBody>
          <a:bodyPr wrap="square" rtlCol="0">
            <a:spAutoFit/>
          </a:bodyPr>
          <a:lstStyle/>
          <a:p>
            <a:r>
              <a:rPr lang="en-US" sz="2400" b="1" dirty="0" smtClean="0">
                <a:solidFill>
                  <a:srgbClr val="121214"/>
                </a:solidFill>
              </a:rPr>
              <a:t>$sort</a:t>
            </a:r>
            <a:endParaRPr lang="en-IN" sz="2400" b="1" dirty="0"/>
          </a:p>
        </p:txBody>
      </p:sp>
      <p:pic>
        <p:nvPicPr>
          <p:cNvPr id="2" name="Picture 1"/>
          <p:cNvPicPr>
            <a:picLocks noChangeAspect="1"/>
          </p:cNvPicPr>
          <p:nvPr/>
        </p:nvPicPr>
        <p:blipFill rotWithShape="1">
          <a:blip r:embed="rId2"/>
          <a:srcRect l="4869" t="21036" r="4869" b="14352"/>
          <a:stretch/>
        </p:blipFill>
        <p:spPr>
          <a:xfrm>
            <a:off x="533400" y="1369291"/>
            <a:ext cx="7696200" cy="3964709"/>
          </a:xfrm>
          <a:prstGeom prst="rect">
            <a:avLst/>
          </a:prstGeom>
        </p:spPr>
      </p:pic>
    </p:spTree>
    <p:extLst>
      <p:ext uri="{BB962C8B-B14F-4D97-AF65-F5344CB8AC3E}">
        <p14:creationId xmlns:p14="http://schemas.microsoft.com/office/powerpoint/2010/main" val="1219984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148936" y="381000"/>
            <a:ext cx="8846128" cy="461665"/>
          </a:xfrm>
          <a:prstGeom prst="rect">
            <a:avLst/>
          </a:prstGeom>
          <a:noFill/>
        </p:spPr>
        <p:txBody>
          <a:bodyPr wrap="square" rtlCol="0">
            <a:spAutoFit/>
          </a:bodyPr>
          <a:lstStyle/>
          <a:p>
            <a:r>
              <a:rPr lang="en-US" sz="2400" b="1" dirty="0" smtClean="0">
                <a:solidFill>
                  <a:srgbClr val="121214"/>
                </a:solidFill>
              </a:rPr>
              <a:t>$limit</a:t>
            </a:r>
            <a:endParaRPr lang="en-IN" sz="2400" b="1" dirty="0"/>
          </a:p>
        </p:txBody>
      </p:sp>
      <p:pic>
        <p:nvPicPr>
          <p:cNvPr id="7" name="Picture 6"/>
          <p:cNvPicPr>
            <a:picLocks noChangeAspect="1"/>
          </p:cNvPicPr>
          <p:nvPr/>
        </p:nvPicPr>
        <p:blipFill rotWithShape="1">
          <a:blip r:embed="rId2"/>
          <a:srcRect l="4869" t="21036" r="2361" b="16581"/>
          <a:stretch/>
        </p:blipFill>
        <p:spPr>
          <a:xfrm>
            <a:off x="380999" y="1219200"/>
            <a:ext cx="8534401" cy="3886200"/>
          </a:xfrm>
          <a:prstGeom prst="rect">
            <a:avLst/>
          </a:prstGeom>
        </p:spPr>
      </p:pic>
    </p:spTree>
    <p:extLst>
      <p:ext uri="{BB962C8B-B14F-4D97-AF65-F5344CB8AC3E}">
        <p14:creationId xmlns:p14="http://schemas.microsoft.com/office/powerpoint/2010/main" val="3996989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5" name="TextBox 4"/>
          <p:cNvSpPr txBox="1"/>
          <p:nvPr/>
        </p:nvSpPr>
        <p:spPr>
          <a:xfrm>
            <a:off x="148936" y="381000"/>
            <a:ext cx="8846128" cy="461665"/>
          </a:xfrm>
          <a:prstGeom prst="rect">
            <a:avLst/>
          </a:prstGeom>
          <a:noFill/>
        </p:spPr>
        <p:txBody>
          <a:bodyPr wrap="square" rtlCol="0">
            <a:spAutoFit/>
          </a:bodyPr>
          <a:lstStyle/>
          <a:p>
            <a:r>
              <a:rPr lang="en-US" sz="2400" b="1" dirty="0" smtClean="0">
                <a:solidFill>
                  <a:srgbClr val="121214"/>
                </a:solidFill>
              </a:rPr>
              <a:t>$project</a:t>
            </a:r>
            <a:endParaRPr lang="en-IN" sz="2400" b="1" dirty="0"/>
          </a:p>
        </p:txBody>
      </p:sp>
      <p:pic>
        <p:nvPicPr>
          <p:cNvPr id="2" name="Picture 1"/>
          <p:cNvPicPr>
            <a:picLocks noChangeAspect="1"/>
          </p:cNvPicPr>
          <p:nvPr/>
        </p:nvPicPr>
        <p:blipFill rotWithShape="1">
          <a:blip r:embed="rId2"/>
          <a:srcRect l="4869" t="18809" r="3615" b="16581"/>
          <a:stretch/>
        </p:blipFill>
        <p:spPr>
          <a:xfrm>
            <a:off x="477981" y="1219200"/>
            <a:ext cx="8247993" cy="4114800"/>
          </a:xfrm>
          <a:prstGeom prst="rect">
            <a:avLst/>
          </a:prstGeom>
        </p:spPr>
      </p:pic>
    </p:spTree>
    <p:extLst>
      <p:ext uri="{BB962C8B-B14F-4D97-AF65-F5344CB8AC3E}">
        <p14:creationId xmlns:p14="http://schemas.microsoft.com/office/powerpoint/2010/main" val="1945225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5" name="TextBox 4"/>
          <p:cNvSpPr txBox="1"/>
          <p:nvPr/>
        </p:nvSpPr>
        <p:spPr>
          <a:xfrm>
            <a:off x="148936" y="381000"/>
            <a:ext cx="8846128" cy="461665"/>
          </a:xfrm>
          <a:prstGeom prst="rect">
            <a:avLst/>
          </a:prstGeom>
          <a:noFill/>
        </p:spPr>
        <p:txBody>
          <a:bodyPr wrap="square" rtlCol="0">
            <a:spAutoFit/>
          </a:bodyPr>
          <a:lstStyle/>
          <a:p>
            <a:r>
              <a:rPr lang="en-US" sz="2400" b="1" dirty="0" smtClean="0">
                <a:solidFill>
                  <a:srgbClr val="121214"/>
                </a:solidFill>
              </a:rPr>
              <a:t>$group</a:t>
            </a:r>
            <a:endParaRPr lang="en-IN" sz="2400" b="1" dirty="0"/>
          </a:p>
        </p:txBody>
      </p:sp>
      <p:pic>
        <p:nvPicPr>
          <p:cNvPr id="7" name="Picture 6"/>
          <p:cNvPicPr>
            <a:picLocks noChangeAspect="1"/>
          </p:cNvPicPr>
          <p:nvPr/>
        </p:nvPicPr>
        <p:blipFill rotWithShape="1">
          <a:blip r:embed="rId2"/>
          <a:srcRect l="6123" t="18809" r="4868" b="14352"/>
          <a:stretch/>
        </p:blipFill>
        <p:spPr>
          <a:xfrm>
            <a:off x="419100" y="1143000"/>
            <a:ext cx="8267700" cy="4114800"/>
          </a:xfrm>
          <a:prstGeom prst="rect">
            <a:avLst/>
          </a:prstGeom>
        </p:spPr>
      </p:pic>
    </p:spTree>
    <p:extLst>
      <p:ext uri="{BB962C8B-B14F-4D97-AF65-F5344CB8AC3E}">
        <p14:creationId xmlns:p14="http://schemas.microsoft.com/office/powerpoint/2010/main" val="3438146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96931"/>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US" sz="2000" b="1"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SQL Vs NoSQL</a:t>
            </a:r>
            <a:endParaRPr lang="en-IN" sz="2400" b="1" dirty="0"/>
          </a:p>
        </p:txBody>
      </p:sp>
      <p:pic>
        <p:nvPicPr>
          <p:cNvPr id="6" name="Picture 5"/>
          <p:cNvPicPr>
            <a:picLocks noChangeAspect="1"/>
          </p:cNvPicPr>
          <p:nvPr/>
        </p:nvPicPr>
        <p:blipFill>
          <a:blip r:embed="rId2"/>
          <a:stretch>
            <a:fillRect/>
          </a:stretch>
        </p:blipFill>
        <p:spPr>
          <a:xfrm>
            <a:off x="330957" y="1371600"/>
            <a:ext cx="8584443" cy="3581400"/>
          </a:xfrm>
          <a:prstGeom prst="rect">
            <a:avLst/>
          </a:prstGeom>
        </p:spPr>
      </p:pic>
    </p:spTree>
    <p:extLst>
      <p:ext uri="{BB962C8B-B14F-4D97-AF65-F5344CB8AC3E}">
        <p14:creationId xmlns:p14="http://schemas.microsoft.com/office/powerpoint/2010/main" val="1910112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Cassandra Aggregations</a:t>
            </a:r>
            <a:endParaRPr lang="en-IN" sz="2400" b="1" dirty="0"/>
          </a:p>
        </p:txBody>
      </p:sp>
      <p:sp>
        <p:nvSpPr>
          <p:cNvPr id="8" name="Rectangle 7"/>
          <p:cNvSpPr/>
          <p:nvPr/>
        </p:nvSpPr>
        <p:spPr>
          <a:xfrm>
            <a:off x="203578" y="1122218"/>
            <a:ext cx="8864221" cy="387798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dirty="0" smtClean="0"/>
              <a:t>In Cassandra, aggregate functions are pre-defined or in-build functions. Some of the aggregate functions in Cassandra are mentioned below:</a:t>
            </a:r>
          </a:p>
          <a:p>
            <a:pPr marL="342900" indent="-342900" algn="just">
              <a:lnSpc>
                <a:spcPct val="150000"/>
              </a:lnSpc>
              <a:buFont typeface="Arial" panose="020B0604020202020204" pitchFamily="34" charset="0"/>
              <a:buChar char="•"/>
            </a:pPr>
            <a:endParaRPr lang="en-GB" dirty="0"/>
          </a:p>
          <a:p>
            <a:pPr marL="342900" indent="-342900" algn="just">
              <a:lnSpc>
                <a:spcPct val="150000"/>
              </a:lnSpc>
              <a:buFont typeface="Arial" panose="020B0604020202020204" pitchFamily="34" charset="0"/>
              <a:buChar char="•"/>
            </a:pPr>
            <a:r>
              <a:rPr lang="en-GB" dirty="0" smtClean="0"/>
              <a:t>Count</a:t>
            </a:r>
          </a:p>
          <a:p>
            <a:pPr marL="342900" indent="-342900" algn="just">
              <a:lnSpc>
                <a:spcPct val="150000"/>
              </a:lnSpc>
              <a:buFont typeface="Arial" panose="020B0604020202020204" pitchFamily="34" charset="0"/>
              <a:buChar char="•"/>
            </a:pPr>
            <a:r>
              <a:rPr lang="en-GB" dirty="0" smtClean="0"/>
              <a:t>Min and Max</a:t>
            </a:r>
          </a:p>
          <a:p>
            <a:pPr marL="342900" indent="-342900" algn="just">
              <a:lnSpc>
                <a:spcPct val="150000"/>
              </a:lnSpc>
              <a:buFont typeface="Arial" panose="020B0604020202020204" pitchFamily="34" charset="0"/>
              <a:buChar char="•"/>
            </a:pPr>
            <a:r>
              <a:rPr lang="en-GB" dirty="0" smtClean="0"/>
              <a:t>Sum</a:t>
            </a:r>
          </a:p>
          <a:p>
            <a:pPr marL="342900" indent="-342900" algn="just">
              <a:lnSpc>
                <a:spcPct val="150000"/>
              </a:lnSpc>
              <a:buFont typeface="Arial" panose="020B0604020202020204" pitchFamily="34" charset="0"/>
              <a:buChar char="•"/>
            </a:pPr>
            <a:r>
              <a:rPr lang="en-GB" dirty="0" err="1" smtClean="0"/>
              <a:t>Avg</a:t>
            </a:r>
            <a:endParaRPr lang="en-GB" dirty="0" smtClean="0"/>
          </a:p>
          <a:p>
            <a:pPr marL="342900" indent="-342900" algn="just">
              <a:lnSpc>
                <a:spcPct val="150000"/>
              </a:lnSpc>
              <a:buFont typeface="Arial" panose="020B0604020202020204" pitchFamily="34" charset="0"/>
              <a:buChar char="•"/>
            </a:pPr>
            <a:endParaRPr lang="en-GB" dirty="0" smtClean="0"/>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32709378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203578" y="373120"/>
            <a:ext cx="7264022" cy="461665"/>
          </a:xfrm>
          <a:prstGeom prst="rect">
            <a:avLst/>
          </a:prstGeom>
          <a:noFill/>
        </p:spPr>
        <p:txBody>
          <a:bodyPr wrap="square" rtlCol="0">
            <a:spAutoFit/>
          </a:bodyPr>
          <a:lstStyle/>
          <a:p>
            <a:r>
              <a:rPr lang="en-US" sz="2400" b="1" dirty="0" smtClean="0">
                <a:solidFill>
                  <a:srgbClr val="121214"/>
                </a:solidFill>
              </a:rPr>
              <a:t>Cassandra Aggregations : Count, Max and Min</a:t>
            </a:r>
            <a:endParaRPr lang="en-IN" sz="2400" b="1" dirty="0"/>
          </a:p>
        </p:txBody>
      </p:sp>
      <p:sp>
        <p:nvSpPr>
          <p:cNvPr id="8" name="Rectangle 7"/>
          <p:cNvSpPr/>
          <p:nvPr/>
        </p:nvSpPr>
        <p:spPr>
          <a:xfrm>
            <a:off x="203578" y="1122218"/>
            <a:ext cx="8864221"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smtClean="0">
                <a:solidFill>
                  <a:srgbClr val="7030A0"/>
                </a:solidFill>
              </a:rPr>
              <a:t>Count:</a:t>
            </a:r>
            <a:r>
              <a:rPr lang="en-GB" dirty="0" smtClean="0"/>
              <a:t> </a:t>
            </a:r>
            <a:r>
              <a:rPr lang="en-GB" dirty="0"/>
              <a:t>The count function is used to count the rows returned by a query</a:t>
            </a:r>
            <a:r>
              <a:rPr lang="en-GB" dirty="0" smtClean="0"/>
              <a:t>.</a:t>
            </a:r>
          </a:p>
          <a:p>
            <a:pPr marL="342900" indent="-342900" algn="just">
              <a:lnSpc>
                <a:spcPct val="150000"/>
              </a:lnSpc>
              <a:buFont typeface="Arial" panose="020B0604020202020204" pitchFamily="34" charset="0"/>
              <a:buChar char="•"/>
            </a:pPr>
            <a:r>
              <a:rPr lang="en-GB" dirty="0" smtClean="0">
                <a:solidFill>
                  <a:srgbClr val="7030A0"/>
                </a:solidFill>
              </a:rPr>
              <a:t>Example:</a:t>
            </a:r>
            <a:r>
              <a:rPr lang="en-GB" dirty="0" smtClean="0"/>
              <a:t> </a:t>
            </a:r>
            <a:r>
              <a:rPr lang="en-GB" dirty="0"/>
              <a:t>SELECT </a:t>
            </a:r>
            <a:r>
              <a:rPr lang="en-GB" dirty="0" smtClean="0"/>
              <a:t>COUNT(1)  FROM </a:t>
            </a:r>
            <a:r>
              <a:rPr lang="en-GB" dirty="0" err="1"/>
              <a:t>Emp_record</a:t>
            </a:r>
            <a:r>
              <a:rPr lang="en-GB" dirty="0"/>
              <a:t>; </a:t>
            </a:r>
            <a:endParaRPr lang="en-GB" dirty="0" smtClean="0"/>
          </a:p>
          <a:p>
            <a:pPr marL="342900" indent="-342900" algn="just">
              <a:lnSpc>
                <a:spcPct val="150000"/>
              </a:lnSpc>
              <a:buFont typeface="Arial" panose="020B0604020202020204" pitchFamily="34" charset="0"/>
              <a:buChar char="•"/>
            </a:pPr>
            <a:endParaRPr lang="en-GB" b="1" u="sng" dirty="0" smtClean="0">
              <a:solidFill>
                <a:srgbClr val="7030A0"/>
              </a:solidFill>
            </a:endParaRPr>
          </a:p>
          <a:p>
            <a:pPr marL="342900" indent="-342900" algn="just">
              <a:lnSpc>
                <a:spcPct val="150000"/>
              </a:lnSpc>
              <a:buFont typeface="Arial" panose="020B0604020202020204" pitchFamily="34" charset="0"/>
              <a:buChar char="•"/>
            </a:pPr>
            <a:r>
              <a:rPr lang="en-GB" b="1" u="sng" dirty="0" smtClean="0">
                <a:solidFill>
                  <a:srgbClr val="7030A0"/>
                </a:solidFill>
              </a:rPr>
              <a:t>Max and Min :</a:t>
            </a:r>
          </a:p>
          <a:p>
            <a:pPr marL="342900" indent="-342900" algn="just">
              <a:lnSpc>
                <a:spcPct val="150000"/>
              </a:lnSpc>
              <a:buFont typeface="Arial" panose="020B0604020202020204" pitchFamily="34" charset="0"/>
              <a:buChar char="•"/>
            </a:pPr>
            <a:r>
              <a:rPr lang="en-GB" b="1" dirty="0" smtClean="0">
                <a:solidFill>
                  <a:srgbClr val="7030A0"/>
                </a:solidFill>
              </a:rPr>
              <a:t>Max: </a:t>
            </a:r>
            <a:r>
              <a:rPr lang="en-GB" dirty="0"/>
              <a:t>The Max function is used to compute the maximum value returned by a query for a given column</a:t>
            </a:r>
            <a:r>
              <a:rPr lang="en-GB" dirty="0" smtClean="0"/>
              <a:t>.</a:t>
            </a:r>
          </a:p>
          <a:p>
            <a:pPr marL="342900" indent="-342900" algn="just">
              <a:lnSpc>
                <a:spcPct val="150000"/>
              </a:lnSpc>
              <a:buFont typeface="Arial" panose="020B0604020202020204" pitchFamily="34" charset="0"/>
              <a:buChar char="•"/>
            </a:pPr>
            <a:r>
              <a:rPr lang="en-GB" b="1" dirty="0" smtClean="0">
                <a:solidFill>
                  <a:srgbClr val="7030A0"/>
                </a:solidFill>
              </a:rPr>
              <a:t>Min:</a:t>
            </a:r>
            <a:r>
              <a:rPr lang="en-GB" dirty="0" smtClean="0"/>
              <a:t> </a:t>
            </a:r>
            <a:r>
              <a:rPr lang="en-GB" dirty="0"/>
              <a:t>The Min function is used to compute the minimum value returned by a query for a given column</a:t>
            </a:r>
            <a:r>
              <a:rPr lang="en-GB" dirty="0" smtClean="0"/>
              <a:t>.</a:t>
            </a:r>
          </a:p>
          <a:p>
            <a:pPr marL="342900" indent="-342900" algn="just">
              <a:lnSpc>
                <a:spcPct val="150000"/>
              </a:lnSpc>
              <a:buFont typeface="Arial" panose="020B0604020202020204" pitchFamily="34" charset="0"/>
              <a:buChar char="•"/>
            </a:pPr>
            <a:r>
              <a:rPr lang="en-GB" dirty="0" smtClean="0">
                <a:solidFill>
                  <a:srgbClr val="7030A0"/>
                </a:solidFill>
              </a:rPr>
              <a:t>Example  (Min</a:t>
            </a:r>
            <a:r>
              <a:rPr lang="en-GB" dirty="0">
                <a:solidFill>
                  <a:srgbClr val="7030A0"/>
                </a:solidFill>
              </a:rPr>
              <a:t>): </a:t>
            </a:r>
            <a:r>
              <a:rPr lang="en-GB" dirty="0"/>
              <a:t>SELECT MIN(</a:t>
            </a:r>
            <a:r>
              <a:rPr lang="en-GB" dirty="0" err="1"/>
              <a:t>E_score</a:t>
            </a:r>
            <a:r>
              <a:rPr lang="en-GB" dirty="0"/>
              <a:t>) </a:t>
            </a:r>
            <a:r>
              <a:rPr lang="en-GB" dirty="0" smtClean="0"/>
              <a:t> FROM </a:t>
            </a:r>
            <a:r>
              <a:rPr lang="en-GB" dirty="0" err="1"/>
              <a:t>Emp_record</a:t>
            </a:r>
            <a:r>
              <a:rPr lang="en-GB" dirty="0"/>
              <a:t>; </a:t>
            </a:r>
            <a:endParaRPr lang="en-GB" dirty="0" smtClean="0"/>
          </a:p>
          <a:p>
            <a:pPr marL="342900" indent="-342900" algn="just">
              <a:lnSpc>
                <a:spcPct val="150000"/>
              </a:lnSpc>
              <a:buFont typeface="Arial" panose="020B0604020202020204" pitchFamily="34" charset="0"/>
              <a:buChar char="•"/>
            </a:pPr>
            <a:r>
              <a:rPr lang="en-GB" dirty="0" smtClean="0">
                <a:solidFill>
                  <a:srgbClr val="7030A0"/>
                </a:solidFill>
              </a:rPr>
              <a:t>Example (Max</a:t>
            </a:r>
            <a:r>
              <a:rPr lang="en-GB" dirty="0">
                <a:solidFill>
                  <a:srgbClr val="7030A0"/>
                </a:solidFill>
              </a:rPr>
              <a:t>): </a:t>
            </a:r>
            <a:r>
              <a:rPr lang="en-GB" dirty="0"/>
              <a:t>SELECT MAX(</a:t>
            </a:r>
            <a:r>
              <a:rPr lang="en-GB" dirty="0" err="1"/>
              <a:t>E_score</a:t>
            </a:r>
            <a:r>
              <a:rPr lang="en-GB" dirty="0"/>
              <a:t>) </a:t>
            </a:r>
            <a:r>
              <a:rPr lang="en-GB" dirty="0" smtClean="0"/>
              <a:t> FROM </a:t>
            </a:r>
            <a:r>
              <a:rPr lang="en-GB" dirty="0" err="1"/>
              <a:t>Emp_record</a:t>
            </a:r>
            <a:r>
              <a:rPr lang="en-GB" dirty="0"/>
              <a:t>; </a:t>
            </a:r>
            <a:endParaRPr lang="en-GB" dirty="0" smtClean="0"/>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17751524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203578" y="373120"/>
            <a:ext cx="7264022" cy="461665"/>
          </a:xfrm>
          <a:prstGeom prst="rect">
            <a:avLst/>
          </a:prstGeom>
          <a:noFill/>
        </p:spPr>
        <p:txBody>
          <a:bodyPr wrap="square" rtlCol="0">
            <a:spAutoFit/>
          </a:bodyPr>
          <a:lstStyle/>
          <a:p>
            <a:r>
              <a:rPr lang="en-US" sz="2400" b="1" dirty="0" smtClean="0">
                <a:solidFill>
                  <a:srgbClr val="121214"/>
                </a:solidFill>
              </a:rPr>
              <a:t>Cassandra Aggregations : Sum, AVG</a:t>
            </a:r>
            <a:endParaRPr lang="en-IN" sz="2400" b="1" dirty="0"/>
          </a:p>
        </p:txBody>
      </p:sp>
      <p:sp>
        <p:nvSpPr>
          <p:cNvPr id="8" name="Rectangle 7"/>
          <p:cNvSpPr/>
          <p:nvPr/>
        </p:nvSpPr>
        <p:spPr>
          <a:xfrm>
            <a:off x="203578" y="1122218"/>
            <a:ext cx="8864221" cy="300082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smtClean="0">
                <a:solidFill>
                  <a:srgbClr val="7030A0"/>
                </a:solidFill>
              </a:rPr>
              <a:t>Sum:</a:t>
            </a:r>
            <a:r>
              <a:rPr lang="en-GB" dirty="0" smtClean="0"/>
              <a:t> </a:t>
            </a:r>
            <a:r>
              <a:rPr lang="en-GB" dirty="0"/>
              <a:t>The sum function is an aggregate function </a:t>
            </a:r>
            <a:r>
              <a:rPr lang="en-GB" dirty="0" smtClean="0"/>
              <a:t>that </a:t>
            </a:r>
            <a:r>
              <a:rPr lang="en-GB" dirty="0"/>
              <a:t>can be </a:t>
            </a:r>
            <a:r>
              <a:rPr lang="en-GB" dirty="0" smtClean="0"/>
              <a:t>used, </a:t>
            </a:r>
            <a:r>
              <a:rPr lang="en-GB" dirty="0"/>
              <a:t>to sum up all the values returned by a query for a given column</a:t>
            </a:r>
            <a:r>
              <a:rPr lang="en-GB" dirty="0" smtClean="0"/>
              <a:t>.</a:t>
            </a:r>
          </a:p>
          <a:p>
            <a:pPr marL="342900" indent="-342900" algn="just">
              <a:lnSpc>
                <a:spcPct val="150000"/>
              </a:lnSpc>
              <a:buFont typeface="Arial" panose="020B0604020202020204" pitchFamily="34" charset="0"/>
              <a:buChar char="•"/>
            </a:pPr>
            <a:r>
              <a:rPr lang="en-GB" dirty="0" smtClean="0">
                <a:solidFill>
                  <a:srgbClr val="7030A0"/>
                </a:solidFill>
              </a:rPr>
              <a:t>Example:</a:t>
            </a:r>
            <a:r>
              <a:rPr lang="en-GB" dirty="0"/>
              <a:t> SELECT SUM(</a:t>
            </a:r>
            <a:r>
              <a:rPr lang="en-GB" dirty="0" err="1"/>
              <a:t>E_score</a:t>
            </a:r>
            <a:r>
              <a:rPr lang="en-GB" dirty="0"/>
              <a:t>) </a:t>
            </a:r>
            <a:r>
              <a:rPr lang="en-GB" dirty="0" smtClean="0"/>
              <a:t>FROM </a:t>
            </a:r>
            <a:r>
              <a:rPr lang="en-GB" dirty="0" err="1"/>
              <a:t>Emp_record</a:t>
            </a:r>
            <a:r>
              <a:rPr lang="en-GB" dirty="0"/>
              <a:t>; </a:t>
            </a:r>
            <a:endParaRPr lang="en-GB" dirty="0" smtClean="0"/>
          </a:p>
          <a:p>
            <a:pPr marL="342900" indent="-342900" algn="just">
              <a:lnSpc>
                <a:spcPct val="150000"/>
              </a:lnSpc>
              <a:buFont typeface="Arial" panose="020B0604020202020204" pitchFamily="34" charset="0"/>
              <a:buChar char="•"/>
            </a:pPr>
            <a:endParaRPr lang="en-GB" b="1" u="sng" dirty="0" smtClean="0">
              <a:solidFill>
                <a:srgbClr val="7030A0"/>
              </a:solidFill>
            </a:endParaRPr>
          </a:p>
          <a:p>
            <a:pPr marL="342900" indent="-342900" algn="just">
              <a:lnSpc>
                <a:spcPct val="150000"/>
              </a:lnSpc>
              <a:buFont typeface="Arial" panose="020B0604020202020204" pitchFamily="34" charset="0"/>
              <a:buChar char="•"/>
            </a:pPr>
            <a:r>
              <a:rPr lang="en-GB" b="1" dirty="0" err="1" smtClean="0">
                <a:solidFill>
                  <a:srgbClr val="7030A0"/>
                </a:solidFill>
              </a:rPr>
              <a:t>Avg</a:t>
            </a:r>
            <a:r>
              <a:rPr lang="en-GB" b="1" dirty="0" smtClean="0">
                <a:solidFill>
                  <a:srgbClr val="7030A0"/>
                </a:solidFill>
              </a:rPr>
              <a:t>: </a:t>
            </a:r>
            <a:r>
              <a:rPr lang="en-GB" dirty="0"/>
              <a:t>The </a:t>
            </a:r>
            <a:r>
              <a:rPr lang="en-GB" dirty="0" err="1"/>
              <a:t>avg</a:t>
            </a:r>
            <a:r>
              <a:rPr lang="en-GB" dirty="0"/>
              <a:t> function is an aggregate function which can be used to compute the average of all the values returned by a query for a given column.</a:t>
            </a:r>
            <a:r>
              <a:rPr lang="en-GB" dirty="0" smtClean="0"/>
              <a:t>.</a:t>
            </a:r>
          </a:p>
          <a:p>
            <a:pPr marL="342900" indent="-342900" algn="just">
              <a:lnSpc>
                <a:spcPct val="150000"/>
              </a:lnSpc>
              <a:buFont typeface="Arial" panose="020B0604020202020204" pitchFamily="34" charset="0"/>
              <a:buChar char="•"/>
            </a:pPr>
            <a:r>
              <a:rPr lang="en-GB" dirty="0" smtClean="0">
                <a:solidFill>
                  <a:srgbClr val="7030A0"/>
                </a:solidFill>
              </a:rPr>
              <a:t>Example (Max): </a:t>
            </a:r>
            <a:r>
              <a:rPr lang="en-GB" dirty="0" smtClean="0"/>
              <a:t>SELECT </a:t>
            </a:r>
            <a:r>
              <a:rPr lang="en-GB" dirty="0"/>
              <a:t>AVG(</a:t>
            </a:r>
            <a:r>
              <a:rPr lang="en-GB" dirty="0" err="1"/>
              <a:t>E_score</a:t>
            </a:r>
            <a:r>
              <a:rPr lang="en-GB" dirty="0"/>
              <a:t>)  FROM </a:t>
            </a:r>
            <a:r>
              <a:rPr lang="en-GB" dirty="0" err="1"/>
              <a:t>Emp_record</a:t>
            </a:r>
            <a:r>
              <a:rPr lang="en-GB" dirty="0"/>
              <a:t>; </a:t>
            </a:r>
            <a:endParaRPr lang="en-US" dirty="0"/>
          </a:p>
        </p:txBody>
      </p:sp>
    </p:spTree>
    <p:extLst>
      <p:ext uri="{BB962C8B-B14F-4D97-AF65-F5344CB8AC3E}">
        <p14:creationId xmlns:p14="http://schemas.microsoft.com/office/powerpoint/2010/main" val="25645778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smtClean="0">
                <a:solidFill>
                  <a:srgbClr val="121214"/>
                </a:solidFill>
              </a:rPr>
              <a:t>MongoDB : Data Model	</a:t>
            </a:r>
            <a:endParaRPr lang="en-IN" sz="2400" b="1" dirty="0"/>
          </a:p>
        </p:txBody>
      </p:sp>
      <p:sp>
        <p:nvSpPr>
          <p:cNvPr id="8" name="Rectangle 7"/>
          <p:cNvSpPr/>
          <p:nvPr/>
        </p:nvSpPr>
        <p:spPr>
          <a:xfrm>
            <a:off x="203578" y="1066800"/>
            <a:ext cx="8864221" cy="567847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smtClean="0">
                <a:solidFill>
                  <a:srgbClr val="7030A0"/>
                </a:solidFill>
              </a:rPr>
              <a:t>Definition: </a:t>
            </a:r>
            <a:r>
              <a:rPr lang="en-GB" dirty="0"/>
              <a:t>A data model is a visual representation of how you will store data, along with how the data is related to each other. The goal of creating a data model is to identify all the data components of a system and how they are linked together.</a:t>
            </a:r>
            <a:endParaRPr lang="en-GB" sz="2000" dirty="0"/>
          </a:p>
          <a:p>
            <a:pPr marL="342900" indent="-342900" algn="just">
              <a:lnSpc>
                <a:spcPct val="150000"/>
              </a:lnSpc>
              <a:buFont typeface="Arial" panose="020B0604020202020204" pitchFamily="34" charset="0"/>
              <a:buChar char="•"/>
            </a:pPr>
            <a:r>
              <a:rPr lang="en-GB" sz="2000" b="1" dirty="0" smtClean="0">
                <a:solidFill>
                  <a:srgbClr val="7030A0"/>
                </a:solidFill>
              </a:rPr>
              <a:t>Types of Data Model:</a:t>
            </a:r>
          </a:p>
          <a:p>
            <a:pPr marL="342900" indent="-342900" algn="just">
              <a:lnSpc>
                <a:spcPct val="150000"/>
              </a:lnSpc>
              <a:buFont typeface="Arial" panose="020B0604020202020204" pitchFamily="34" charset="0"/>
              <a:buChar char="•"/>
            </a:pPr>
            <a:r>
              <a:rPr lang="en-GB" b="1" i="1" dirty="0"/>
              <a:t>Conceptual Data Model: </a:t>
            </a:r>
            <a:r>
              <a:rPr lang="en-GB" dirty="0"/>
              <a:t>The conceptual data model explains what the system should contain with regard to data and how it </a:t>
            </a:r>
            <a:r>
              <a:rPr lang="en-GB" dirty="0" smtClean="0"/>
              <a:t>is related.</a:t>
            </a:r>
          </a:p>
          <a:p>
            <a:pPr marL="342900" indent="-342900" algn="just">
              <a:lnSpc>
                <a:spcPct val="150000"/>
              </a:lnSpc>
              <a:buFont typeface="Arial" panose="020B0604020202020204" pitchFamily="34" charset="0"/>
              <a:buChar char="•"/>
            </a:pPr>
            <a:r>
              <a:rPr lang="en-GB" b="1" i="1" dirty="0"/>
              <a:t>Logical Data Model:</a:t>
            </a:r>
            <a:r>
              <a:rPr lang="en-GB" dirty="0"/>
              <a:t> The logical data model will describe how the data will be structured</a:t>
            </a:r>
            <a:r>
              <a:rPr lang="en-GB" dirty="0" smtClean="0"/>
              <a:t>.</a:t>
            </a:r>
          </a:p>
          <a:p>
            <a:pPr marL="342900" indent="-342900" algn="just">
              <a:lnSpc>
                <a:spcPct val="150000"/>
              </a:lnSpc>
              <a:buFont typeface="Arial" panose="020B0604020202020204" pitchFamily="34" charset="0"/>
              <a:buChar char="•"/>
            </a:pPr>
            <a:r>
              <a:rPr lang="en-GB" b="1" i="1" dirty="0"/>
              <a:t>Physical Data Model:</a:t>
            </a:r>
            <a:r>
              <a:rPr lang="en-GB" dirty="0"/>
              <a:t> The physical data model represents how the data will be stored in a specific database management system (DBMS).</a:t>
            </a:r>
            <a:endParaRPr lang="en-GB" sz="2000" b="1" dirty="0" smtClean="0">
              <a:solidFill>
                <a:srgbClr val="7030A0"/>
              </a:solidFill>
            </a:endParaRPr>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6701763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smtClean="0">
                <a:solidFill>
                  <a:srgbClr val="121214"/>
                </a:solidFill>
              </a:rPr>
              <a:t>Example : Conceptual Data Model	</a:t>
            </a:r>
            <a:endParaRPr lang="en-IN" sz="2400" b="1" dirty="0"/>
          </a:p>
        </p:txBody>
      </p:sp>
      <p:sp>
        <p:nvSpPr>
          <p:cNvPr id="8" name="Rectangle 7"/>
          <p:cNvSpPr/>
          <p:nvPr/>
        </p:nvSpPr>
        <p:spPr>
          <a:xfrm>
            <a:off x="203578" y="1066800"/>
            <a:ext cx="8864221" cy="558614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smtClean="0">
                <a:solidFill>
                  <a:srgbClr val="7030A0"/>
                </a:solidFill>
              </a:rPr>
              <a:t>Library </a:t>
            </a:r>
          </a:p>
          <a:p>
            <a:pPr marL="342900" indent="-342900" algn="just">
              <a:lnSpc>
                <a:spcPct val="150000"/>
              </a:lnSpc>
              <a:buFont typeface="Arial" panose="020B0604020202020204" pitchFamily="34" charset="0"/>
              <a:buChar char="•"/>
            </a:pPr>
            <a:r>
              <a:rPr lang="en-GB" sz="2000" b="1" i="1" dirty="0"/>
              <a:t>Books: </a:t>
            </a:r>
            <a:r>
              <a:rPr lang="en-GB" sz="2000" dirty="0"/>
              <a:t>The library has millions of books, and they all have a unique International Standard Book Number (ISBN). The users will need to search books by title or by author.</a:t>
            </a:r>
          </a:p>
          <a:p>
            <a:pPr marL="342900" indent="-342900" algn="just">
              <a:lnSpc>
                <a:spcPct val="150000"/>
              </a:lnSpc>
              <a:buFont typeface="Arial" panose="020B0604020202020204" pitchFamily="34" charset="0"/>
              <a:buChar char="•"/>
            </a:pPr>
            <a:r>
              <a:rPr lang="en-GB" sz="2000" b="1" i="1" dirty="0"/>
              <a:t>Users: </a:t>
            </a:r>
            <a:r>
              <a:rPr lang="en-GB" sz="2000" dirty="0"/>
              <a:t>This library has thousands of users, and each user has a name, along with an address. The library will assign them a unique number that they can find on their library card</a:t>
            </a:r>
            <a:r>
              <a:rPr lang="en-GB" sz="2000" dirty="0" smtClean="0"/>
              <a:t>.</a:t>
            </a:r>
          </a:p>
          <a:p>
            <a:pPr marL="342900" indent="-342900" algn="just">
              <a:lnSpc>
                <a:spcPct val="150000"/>
              </a:lnSpc>
              <a:buFont typeface="Arial" panose="020B0604020202020204" pitchFamily="34" charset="0"/>
              <a:buChar char="•"/>
            </a:pPr>
            <a:r>
              <a:rPr lang="en-GB" sz="2000" b="1" i="1" dirty="0"/>
              <a:t>Users will borrow books: </a:t>
            </a:r>
            <a:r>
              <a:rPr lang="en-GB" sz="2000" dirty="0"/>
              <a:t>Ultimately, the library will need to know which books have been borrowed by which user. Each user is entitled to five borrowed books at a time.</a:t>
            </a:r>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6511595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smtClean="0">
                <a:solidFill>
                  <a:srgbClr val="121214"/>
                </a:solidFill>
              </a:rPr>
              <a:t>Example : Conceptual Data Model- Cont’d..	</a:t>
            </a:r>
            <a:endParaRPr lang="en-IN" sz="2400" b="1" dirty="0"/>
          </a:p>
        </p:txBody>
      </p:sp>
      <p:sp>
        <p:nvSpPr>
          <p:cNvPr id="8" name="Rectangle 7"/>
          <p:cNvSpPr/>
          <p:nvPr/>
        </p:nvSpPr>
        <p:spPr>
          <a:xfrm>
            <a:off x="203578" y="1066800"/>
            <a:ext cx="8864221" cy="96949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smtClean="0">
                <a:solidFill>
                  <a:srgbClr val="7030A0"/>
                </a:solidFill>
              </a:rPr>
              <a:t>Library </a:t>
            </a:r>
          </a:p>
          <a:p>
            <a:pPr marL="342900" indent="-342900" algn="just">
              <a:lnSpc>
                <a:spcPct val="150000"/>
              </a:lnSpc>
              <a:buFont typeface="Arial" panose="020B0604020202020204" pitchFamily="34" charset="0"/>
              <a:buChar char="•"/>
            </a:pPr>
            <a:endParaRPr lang="en-US" sz="2000" dirty="0"/>
          </a:p>
        </p:txBody>
      </p:sp>
      <p:pic>
        <p:nvPicPr>
          <p:cNvPr id="6" name="Picture 5"/>
          <p:cNvPicPr>
            <a:picLocks noChangeAspect="1"/>
          </p:cNvPicPr>
          <p:nvPr/>
        </p:nvPicPr>
        <p:blipFill>
          <a:blip r:embed="rId2"/>
          <a:stretch>
            <a:fillRect/>
          </a:stretch>
        </p:blipFill>
        <p:spPr>
          <a:xfrm>
            <a:off x="2081212" y="2438401"/>
            <a:ext cx="4981575" cy="1376362"/>
          </a:xfrm>
          <a:prstGeom prst="rect">
            <a:avLst/>
          </a:prstGeom>
        </p:spPr>
      </p:pic>
    </p:spTree>
    <p:extLst>
      <p:ext uri="{BB962C8B-B14F-4D97-AF65-F5344CB8AC3E}">
        <p14:creationId xmlns:p14="http://schemas.microsoft.com/office/powerpoint/2010/main" val="36997253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smtClean="0">
                <a:solidFill>
                  <a:srgbClr val="121214"/>
                </a:solidFill>
              </a:rPr>
              <a:t>Example : Logical Model	</a:t>
            </a:r>
            <a:endParaRPr lang="en-IN" sz="2400" b="1" dirty="0"/>
          </a:p>
        </p:txBody>
      </p:sp>
      <p:sp>
        <p:nvSpPr>
          <p:cNvPr id="8" name="Rectangle 7"/>
          <p:cNvSpPr/>
          <p:nvPr/>
        </p:nvSpPr>
        <p:spPr>
          <a:xfrm>
            <a:off x="203578" y="1066800"/>
            <a:ext cx="8864221" cy="424731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smtClean="0"/>
              <a:t>It </a:t>
            </a:r>
            <a:r>
              <a:rPr lang="en-GB" sz="2000" dirty="0"/>
              <a:t>is now time to create a logical data model. As part of this </a:t>
            </a:r>
            <a:r>
              <a:rPr lang="en-GB" sz="2000" dirty="0" err="1"/>
              <a:t>modeling</a:t>
            </a:r>
            <a:r>
              <a:rPr lang="en-GB" sz="2000" dirty="0"/>
              <a:t> step, you might realize that some of your data structures are more complex and require new entities. </a:t>
            </a:r>
            <a:endParaRPr lang="en-GB" sz="2000" dirty="0" smtClean="0"/>
          </a:p>
          <a:p>
            <a:pPr marL="342900" indent="-342900" algn="just">
              <a:lnSpc>
                <a:spcPct val="150000"/>
              </a:lnSpc>
              <a:buFont typeface="Arial" panose="020B0604020202020204" pitchFamily="34" charset="0"/>
              <a:buChar char="•"/>
            </a:pPr>
            <a:r>
              <a:rPr lang="en-GB" sz="2000" dirty="0" smtClean="0"/>
              <a:t>For </a:t>
            </a:r>
            <a:r>
              <a:rPr lang="en-GB" sz="2000" b="1" i="1" dirty="0"/>
              <a:t>example</a:t>
            </a:r>
            <a:r>
              <a:rPr lang="en-GB" sz="2000" dirty="0"/>
              <a:t>, the authors would be better represented as their own entities in order to enable searching for books by authors. We are assuming here that there is a single author per book for the sake of simplicity</a:t>
            </a:r>
            <a:r>
              <a:rPr lang="en-GB" sz="2000" dirty="0" smtClean="0"/>
              <a:t>.</a:t>
            </a:r>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US" sz="2000" dirty="0"/>
          </a:p>
        </p:txBody>
      </p:sp>
      <p:pic>
        <p:nvPicPr>
          <p:cNvPr id="6" name="Picture 5"/>
          <p:cNvPicPr>
            <a:picLocks noChangeAspect="1"/>
          </p:cNvPicPr>
          <p:nvPr/>
        </p:nvPicPr>
        <p:blipFill>
          <a:blip r:embed="rId2"/>
          <a:stretch>
            <a:fillRect/>
          </a:stretch>
        </p:blipFill>
        <p:spPr>
          <a:xfrm>
            <a:off x="2130613" y="3962400"/>
            <a:ext cx="5010150" cy="1676399"/>
          </a:xfrm>
          <a:prstGeom prst="rect">
            <a:avLst/>
          </a:prstGeom>
        </p:spPr>
      </p:pic>
    </p:spTree>
    <p:extLst>
      <p:ext uri="{BB962C8B-B14F-4D97-AF65-F5344CB8AC3E}">
        <p14:creationId xmlns:p14="http://schemas.microsoft.com/office/powerpoint/2010/main" val="37899978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smtClean="0">
                <a:solidFill>
                  <a:srgbClr val="121214"/>
                </a:solidFill>
              </a:rPr>
              <a:t>Example : Physical Data  Model	</a:t>
            </a:r>
            <a:endParaRPr lang="en-IN" sz="2400" b="1" dirty="0"/>
          </a:p>
        </p:txBody>
      </p:sp>
      <p:sp>
        <p:nvSpPr>
          <p:cNvPr id="8" name="Rectangle 7"/>
          <p:cNvSpPr/>
          <p:nvPr/>
        </p:nvSpPr>
        <p:spPr>
          <a:xfrm>
            <a:off x="203578" y="1066800"/>
            <a:ext cx="8864221"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t>It is now time to choose your DBMS and build your physical data model. At this point, you will start thinking in terms of the database you picked. The type of database you choose will determine how you will store the data.</a:t>
            </a:r>
          </a:p>
          <a:p>
            <a:pPr marL="342900" indent="-342900" algn="just">
              <a:lnSpc>
                <a:spcPct val="150000"/>
              </a:lnSpc>
              <a:buFont typeface="Arial" panose="020B0604020202020204" pitchFamily="34" charset="0"/>
              <a:buChar char="•"/>
            </a:pPr>
            <a:r>
              <a:rPr lang="en-GB" sz="2000" dirty="0" smtClean="0"/>
              <a:t>If </a:t>
            </a:r>
            <a:r>
              <a:rPr lang="en-GB" sz="2000" dirty="0"/>
              <a:t>you use a document database, such as </a:t>
            </a:r>
            <a:r>
              <a:rPr lang="en-GB" sz="2000" b="1" i="1" dirty="0"/>
              <a:t>MongoDB</a:t>
            </a:r>
            <a:r>
              <a:rPr lang="en-GB" sz="2000" dirty="0"/>
              <a:t>, you will model relationships using embedding or document references. As you establish the relationships between your various objects, you will also find your IDs and unique values representing your items</a:t>
            </a:r>
            <a:r>
              <a:rPr lang="en-GB" sz="2000" dirty="0" smtClean="0"/>
              <a:t>.</a:t>
            </a:r>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US" sz="2000" dirty="0"/>
          </a:p>
        </p:txBody>
      </p:sp>
      <p:pic>
        <p:nvPicPr>
          <p:cNvPr id="7" name="Picture 6"/>
          <p:cNvPicPr>
            <a:picLocks noChangeAspect="1"/>
          </p:cNvPicPr>
          <p:nvPr/>
        </p:nvPicPr>
        <p:blipFill>
          <a:blip r:embed="rId2"/>
          <a:stretch>
            <a:fillRect/>
          </a:stretch>
        </p:blipFill>
        <p:spPr>
          <a:xfrm>
            <a:off x="4911436" y="3868468"/>
            <a:ext cx="4232564" cy="2880718"/>
          </a:xfrm>
          <a:prstGeom prst="rect">
            <a:avLst/>
          </a:prstGeom>
        </p:spPr>
      </p:pic>
    </p:spTree>
    <p:extLst>
      <p:ext uri="{BB962C8B-B14F-4D97-AF65-F5344CB8AC3E}">
        <p14:creationId xmlns:p14="http://schemas.microsoft.com/office/powerpoint/2010/main" val="849101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Cassandra : Data Model</a:t>
            </a:r>
          </a:p>
        </p:txBody>
      </p:sp>
      <p:sp>
        <p:nvSpPr>
          <p:cNvPr id="8" name="Rectangle 7"/>
          <p:cNvSpPr/>
          <p:nvPr/>
        </p:nvSpPr>
        <p:spPr>
          <a:xfrm>
            <a:off x="203578" y="1066800"/>
            <a:ext cx="8864221" cy="147732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u="sng" dirty="0" smtClean="0">
                <a:solidFill>
                  <a:srgbClr val="FF0000"/>
                </a:solidFill>
              </a:rPr>
              <a:t>Materialized View:</a:t>
            </a:r>
          </a:p>
          <a:p>
            <a:pPr marL="342900" indent="-342900" algn="just">
              <a:lnSpc>
                <a:spcPct val="150000"/>
              </a:lnSpc>
              <a:buFont typeface="Arial" panose="020B0604020202020204" pitchFamily="34" charset="0"/>
              <a:buChar char="•"/>
            </a:pPr>
            <a:endParaRPr lang="en-GB" sz="2000" b="1" u="sng" dirty="0" smtClean="0">
              <a:solidFill>
                <a:srgbClr val="FF0000"/>
              </a:solidFill>
            </a:endParaRPr>
          </a:p>
          <a:p>
            <a:pPr marL="342900" indent="-342900" algn="just">
              <a:lnSpc>
                <a:spcPct val="150000"/>
              </a:lnSpc>
              <a:buFont typeface="Arial" panose="020B0604020202020204" pitchFamily="34" charset="0"/>
              <a:buChar char="•"/>
            </a:pPr>
            <a:endParaRPr lang="en-US" sz="2000" b="1" dirty="0"/>
          </a:p>
        </p:txBody>
      </p:sp>
      <p:pic>
        <p:nvPicPr>
          <p:cNvPr id="7" name="Picture 6" descr="image.jpg"/>
          <p:cNvPicPr>
            <a:picLocks noChangeAspect="1"/>
          </p:cNvPicPr>
          <p:nvPr/>
        </p:nvPicPr>
        <p:blipFill rotWithShape="1">
          <a:blip r:embed="rId2"/>
          <a:srcRect l="26" t="10617" b="21604"/>
          <a:stretch/>
        </p:blipFill>
        <p:spPr>
          <a:xfrm>
            <a:off x="310176" y="1812391"/>
            <a:ext cx="8524965" cy="3048000"/>
          </a:xfrm>
          <a:prstGeom prst="rect">
            <a:avLst/>
          </a:prstGeom>
        </p:spPr>
      </p:pic>
      <p:sp>
        <p:nvSpPr>
          <p:cNvPr id="11" name="Rectangle 10"/>
          <p:cNvSpPr/>
          <p:nvPr/>
        </p:nvSpPr>
        <p:spPr>
          <a:xfrm>
            <a:off x="4703617" y="4832682"/>
            <a:ext cx="4343400" cy="147732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u="sng" dirty="0" smtClean="0">
                <a:solidFill>
                  <a:srgbClr val="FF0000"/>
                </a:solidFill>
              </a:rPr>
              <a:t>CF : Column Family</a:t>
            </a:r>
          </a:p>
          <a:p>
            <a:pPr marL="342900" indent="-342900" algn="just">
              <a:lnSpc>
                <a:spcPct val="150000"/>
              </a:lnSpc>
              <a:buFont typeface="Arial" panose="020B0604020202020204" pitchFamily="34" charset="0"/>
              <a:buChar char="•"/>
            </a:pPr>
            <a:endParaRPr lang="en-GB" sz="2000" b="1" u="sng" dirty="0" smtClean="0">
              <a:solidFill>
                <a:srgbClr val="FF0000"/>
              </a:solidFill>
            </a:endParaRPr>
          </a:p>
          <a:p>
            <a:pPr marL="342900" indent="-342900" algn="just">
              <a:lnSpc>
                <a:spcPct val="150000"/>
              </a:lnSpc>
              <a:buFont typeface="Arial" panose="020B0604020202020204" pitchFamily="34" charset="0"/>
              <a:buChar char="•"/>
            </a:pPr>
            <a:endParaRPr lang="en-US" sz="2000" b="1" dirty="0"/>
          </a:p>
        </p:txBody>
      </p:sp>
    </p:spTree>
    <p:extLst>
      <p:ext uri="{BB962C8B-B14F-4D97-AF65-F5344CB8AC3E}">
        <p14:creationId xmlns:p14="http://schemas.microsoft.com/office/powerpoint/2010/main" val="5424416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Cassandra : Data Model</a:t>
            </a:r>
          </a:p>
        </p:txBody>
      </p:sp>
      <p:sp>
        <p:nvSpPr>
          <p:cNvPr id="8" name="Rectangle 7"/>
          <p:cNvSpPr/>
          <p:nvPr/>
        </p:nvSpPr>
        <p:spPr>
          <a:xfrm>
            <a:off x="203578" y="1066800"/>
            <a:ext cx="8864221" cy="147732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u="sng" dirty="0" smtClean="0">
                <a:solidFill>
                  <a:srgbClr val="FF0000"/>
                </a:solidFill>
              </a:rPr>
              <a:t>Valueless Column:</a:t>
            </a:r>
          </a:p>
          <a:p>
            <a:pPr marL="342900" indent="-342900" algn="just">
              <a:lnSpc>
                <a:spcPct val="150000"/>
              </a:lnSpc>
              <a:buFont typeface="Arial" panose="020B0604020202020204" pitchFamily="34" charset="0"/>
              <a:buChar char="•"/>
            </a:pPr>
            <a:endParaRPr lang="en-GB" sz="2000" b="1" u="sng" dirty="0" smtClean="0">
              <a:solidFill>
                <a:srgbClr val="FF0000"/>
              </a:solidFill>
            </a:endParaRPr>
          </a:p>
          <a:p>
            <a:pPr marL="342900" indent="-342900" algn="just">
              <a:lnSpc>
                <a:spcPct val="150000"/>
              </a:lnSpc>
              <a:buFont typeface="Arial" panose="020B0604020202020204" pitchFamily="34" charset="0"/>
              <a:buChar char="•"/>
            </a:pPr>
            <a:endParaRPr lang="en-US" sz="2000" b="1" dirty="0"/>
          </a:p>
        </p:txBody>
      </p:sp>
      <p:pic>
        <p:nvPicPr>
          <p:cNvPr id="9" name="Picture 8" descr="image.jpg"/>
          <p:cNvPicPr>
            <a:picLocks noChangeAspect="1"/>
          </p:cNvPicPr>
          <p:nvPr/>
        </p:nvPicPr>
        <p:blipFill rotWithShape="1">
          <a:blip r:embed="rId2"/>
          <a:srcRect l="3761" t="4373" b="20314"/>
          <a:stretch/>
        </p:blipFill>
        <p:spPr>
          <a:xfrm>
            <a:off x="533400" y="1805464"/>
            <a:ext cx="8305800" cy="3429000"/>
          </a:xfrm>
          <a:prstGeom prst="rect">
            <a:avLst/>
          </a:prstGeom>
        </p:spPr>
      </p:pic>
    </p:spTree>
    <p:extLst>
      <p:ext uri="{BB962C8B-B14F-4D97-AF65-F5344CB8AC3E}">
        <p14:creationId xmlns:p14="http://schemas.microsoft.com/office/powerpoint/2010/main" val="1488406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219200"/>
            <a:ext cx="8584442" cy="496931"/>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US" sz="2000" b="1"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SQL Vs NoSQL (Cont’d…)</a:t>
            </a:r>
            <a:endParaRPr lang="en-IN" sz="2400" b="1" dirty="0"/>
          </a:p>
        </p:txBody>
      </p:sp>
      <p:pic>
        <p:nvPicPr>
          <p:cNvPr id="8" name="Picture 7">
            <a:extLst>
              <a:ext uri="{FF2B5EF4-FFF2-40B4-BE49-F238E27FC236}">
                <a16:creationId xmlns:a16="http://schemas.microsoft.com/office/drawing/2014/main" id="{3855B3EA-FBF7-4AA9-86DC-DB663109B202}"/>
              </a:ext>
            </a:extLst>
          </p:cNvPr>
          <p:cNvPicPr>
            <a:picLocks noChangeAspect="1"/>
          </p:cNvPicPr>
          <p:nvPr/>
        </p:nvPicPr>
        <p:blipFill>
          <a:blip r:embed="rId2"/>
          <a:stretch>
            <a:fillRect/>
          </a:stretch>
        </p:blipFill>
        <p:spPr>
          <a:xfrm>
            <a:off x="554704" y="1219200"/>
            <a:ext cx="8034592" cy="2811904"/>
          </a:xfrm>
          <a:prstGeom prst="rect">
            <a:avLst/>
          </a:prstGeom>
        </p:spPr>
      </p:pic>
      <p:pic>
        <p:nvPicPr>
          <p:cNvPr id="10" name="Picture 9">
            <a:extLst>
              <a:ext uri="{FF2B5EF4-FFF2-40B4-BE49-F238E27FC236}">
                <a16:creationId xmlns:a16="http://schemas.microsoft.com/office/drawing/2014/main" id="{9CECC1B9-A676-4F2E-82C6-7B972DB83ECE}"/>
              </a:ext>
            </a:extLst>
          </p:cNvPr>
          <p:cNvPicPr>
            <a:picLocks noChangeAspect="1"/>
          </p:cNvPicPr>
          <p:nvPr/>
        </p:nvPicPr>
        <p:blipFill>
          <a:blip r:embed="rId3"/>
          <a:stretch>
            <a:fillRect/>
          </a:stretch>
        </p:blipFill>
        <p:spPr>
          <a:xfrm>
            <a:off x="554704" y="4003395"/>
            <a:ext cx="3106524" cy="1822494"/>
          </a:xfrm>
          <a:prstGeom prst="rect">
            <a:avLst/>
          </a:prstGeom>
        </p:spPr>
      </p:pic>
      <p:pic>
        <p:nvPicPr>
          <p:cNvPr id="11" name="Picture 10">
            <a:extLst>
              <a:ext uri="{FF2B5EF4-FFF2-40B4-BE49-F238E27FC236}">
                <a16:creationId xmlns:a16="http://schemas.microsoft.com/office/drawing/2014/main" id="{569A0CD2-91AF-4E4C-BF9F-18226ACF4F2C}"/>
              </a:ext>
            </a:extLst>
          </p:cNvPr>
          <p:cNvPicPr>
            <a:picLocks noChangeAspect="1"/>
          </p:cNvPicPr>
          <p:nvPr/>
        </p:nvPicPr>
        <p:blipFill>
          <a:blip r:embed="rId4"/>
          <a:stretch>
            <a:fillRect/>
          </a:stretch>
        </p:blipFill>
        <p:spPr>
          <a:xfrm>
            <a:off x="5688799" y="4244329"/>
            <a:ext cx="3226601" cy="1822494"/>
          </a:xfrm>
          <a:prstGeom prst="rect">
            <a:avLst/>
          </a:prstGeom>
        </p:spPr>
      </p:pic>
    </p:spTree>
    <p:extLst>
      <p:ext uri="{BB962C8B-B14F-4D97-AF65-F5344CB8AC3E}">
        <p14:creationId xmlns:p14="http://schemas.microsoft.com/office/powerpoint/2010/main" val="25918516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Cassandra : Data Model</a:t>
            </a:r>
          </a:p>
        </p:txBody>
      </p:sp>
      <p:sp>
        <p:nvSpPr>
          <p:cNvPr id="8" name="Rectangle 7"/>
          <p:cNvSpPr/>
          <p:nvPr/>
        </p:nvSpPr>
        <p:spPr>
          <a:xfrm>
            <a:off x="203578" y="1066800"/>
            <a:ext cx="8864221" cy="147732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u="sng" dirty="0" smtClean="0">
                <a:solidFill>
                  <a:srgbClr val="FF0000"/>
                </a:solidFill>
              </a:rPr>
              <a:t>Composite Key:</a:t>
            </a:r>
          </a:p>
          <a:p>
            <a:pPr marL="342900" indent="-342900" algn="just">
              <a:lnSpc>
                <a:spcPct val="150000"/>
              </a:lnSpc>
              <a:buFont typeface="Arial" panose="020B0604020202020204" pitchFamily="34" charset="0"/>
              <a:buChar char="•"/>
            </a:pPr>
            <a:endParaRPr lang="en-GB" sz="2000" b="1" u="sng" dirty="0" smtClean="0">
              <a:solidFill>
                <a:srgbClr val="FF0000"/>
              </a:solidFill>
            </a:endParaRPr>
          </a:p>
          <a:p>
            <a:pPr marL="342900" indent="-342900" algn="just">
              <a:lnSpc>
                <a:spcPct val="150000"/>
              </a:lnSpc>
              <a:buFont typeface="Arial" panose="020B0604020202020204" pitchFamily="34" charset="0"/>
              <a:buChar char="•"/>
            </a:pPr>
            <a:endParaRPr lang="en-US" sz="2000" b="1" dirty="0"/>
          </a:p>
        </p:txBody>
      </p:sp>
      <p:pic>
        <p:nvPicPr>
          <p:cNvPr id="6" name="Picture 5"/>
          <p:cNvPicPr>
            <a:picLocks noChangeAspect="1"/>
          </p:cNvPicPr>
          <p:nvPr/>
        </p:nvPicPr>
        <p:blipFill rotWithShape="1">
          <a:blip r:embed="rId2"/>
          <a:srcRect l="4869" t="3150" r="4869" b="19882"/>
          <a:stretch/>
        </p:blipFill>
        <p:spPr>
          <a:xfrm>
            <a:off x="533400" y="1847618"/>
            <a:ext cx="7772400" cy="3505200"/>
          </a:xfrm>
          <a:prstGeom prst="rect">
            <a:avLst/>
          </a:prstGeom>
        </p:spPr>
      </p:pic>
    </p:spTree>
    <p:extLst>
      <p:ext uri="{BB962C8B-B14F-4D97-AF65-F5344CB8AC3E}">
        <p14:creationId xmlns:p14="http://schemas.microsoft.com/office/powerpoint/2010/main" val="33706130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MongoDB Operations</a:t>
            </a:r>
          </a:p>
        </p:txBody>
      </p:sp>
      <p:sp>
        <p:nvSpPr>
          <p:cNvPr id="8" name="Rectangle 7"/>
          <p:cNvSpPr/>
          <p:nvPr/>
        </p:nvSpPr>
        <p:spPr>
          <a:xfrm>
            <a:off x="203578" y="1066800"/>
            <a:ext cx="8864221" cy="193899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FF0000"/>
                </a:solidFill>
              </a:rPr>
              <a:t>CRUD: Create Read Update Delete</a:t>
            </a:r>
            <a:endParaRPr lang="en-GB" sz="2000" b="1" dirty="0" smtClean="0"/>
          </a:p>
          <a:p>
            <a:pPr algn="just">
              <a:lnSpc>
                <a:spcPct val="150000"/>
              </a:lnSpc>
            </a:pPr>
            <a:endParaRPr lang="en-GB" sz="2000" b="1" dirty="0" smtClean="0"/>
          </a:p>
          <a:p>
            <a:pPr algn="just">
              <a:lnSpc>
                <a:spcPct val="150000"/>
              </a:lnSpc>
            </a:pPr>
            <a:endParaRPr lang="en-GB" sz="2000" b="1" dirty="0">
              <a:solidFill>
                <a:srgbClr val="FF0000"/>
              </a:solidFill>
            </a:endParaRPr>
          </a:p>
          <a:p>
            <a:pPr marL="342900" indent="-342900" algn="just">
              <a:lnSpc>
                <a:spcPct val="150000"/>
              </a:lnSpc>
              <a:buFont typeface="Arial" panose="020B0604020202020204" pitchFamily="34" charset="0"/>
              <a:buChar char="•"/>
            </a:pPr>
            <a:endParaRPr lang="en-US" sz="2000" b="1" dirty="0"/>
          </a:p>
        </p:txBody>
      </p:sp>
      <p:pic>
        <p:nvPicPr>
          <p:cNvPr id="6" name="Picture 5"/>
          <p:cNvPicPr>
            <a:picLocks noChangeAspect="1"/>
          </p:cNvPicPr>
          <p:nvPr/>
        </p:nvPicPr>
        <p:blipFill rotWithShape="1">
          <a:blip r:embed="rId2"/>
          <a:srcRect l="6123" t="48327" r="7375"/>
          <a:stretch/>
        </p:blipFill>
        <p:spPr>
          <a:xfrm>
            <a:off x="495299" y="1600200"/>
            <a:ext cx="8342313" cy="3733800"/>
          </a:xfrm>
          <a:prstGeom prst="rect">
            <a:avLst/>
          </a:prstGeom>
        </p:spPr>
      </p:pic>
    </p:spTree>
    <p:extLst>
      <p:ext uri="{BB962C8B-B14F-4D97-AF65-F5344CB8AC3E}">
        <p14:creationId xmlns:p14="http://schemas.microsoft.com/office/powerpoint/2010/main" val="39856655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MongoDB Transactions</a:t>
            </a:r>
            <a:endParaRPr lang="en-US" sz="2400" b="1" dirty="0" smtClean="0">
              <a:solidFill>
                <a:srgbClr val="121214"/>
              </a:solidFill>
            </a:endParaRPr>
          </a:p>
        </p:txBody>
      </p:sp>
      <p:sp>
        <p:nvSpPr>
          <p:cNvPr id="8" name="Rectangle 7"/>
          <p:cNvSpPr/>
          <p:nvPr/>
        </p:nvSpPr>
        <p:spPr>
          <a:xfrm>
            <a:off x="203578" y="1066800"/>
            <a:ext cx="8864221" cy="193899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FF0000"/>
                </a:solidFill>
              </a:rPr>
              <a:t>CRUD: Create Read Update Delete</a:t>
            </a:r>
            <a:endParaRPr lang="en-GB" sz="2000" b="1" dirty="0" smtClean="0"/>
          </a:p>
          <a:p>
            <a:pPr algn="just">
              <a:lnSpc>
                <a:spcPct val="150000"/>
              </a:lnSpc>
            </a:pPr>
            <a:endParaRPr lang="en-GB" sz="2000" b="1" dirty="0" smtClean="0"/>
          </a:p>
          <a:p>
            <a:pPr algn="just">
              <a:lnSpc>
                <a:spcPct val="150000"/>
              </a:lnSpc>
            </a:pPr>
            <a:endParaRPr lang="en-GB" sz="2000" b="1" dirty="0">
              <a:solidFill>
                <a:srgbClr val="FF0000"/>
              </a:solidFill>
            </a:endParaRPr>
          </a:p>
          <a:p>
            <a:pPr marL="342900" indent="-342900" algn="just">
              <a:lnSpc>
                <a:spcPct val="150000"/>
              </a:lnSpc>
              <a:buFont typeface="Arial" panose="020B0604020202020204" pitchFamily="34" charset="0"/>
              <a:buChar char="•"/>
            </a:pPr>
            <a:endParaRPr lang="en-US" sz="2000" b="1" dirty="0"/>
          </a:p>
        </p:txBody>
      </p:sp>
      <p:pic>
        <p:nvPicPr>
          <p:cNvPr id="7" name="Picture 6"/>
          <p:cNvPicPr>
            <a:picLocks noChangeAspect="1"/>
          </p:cNvPicPr>
          <p:nvPr/>
        </p:nvPicPr>
        <p:blipFill rotWithShape="1">
          <a:blip r:embed="rId2"/>
          <a:srcRect l="3615" t="3151" r="8629" b="4824"/>
          <a:stretch/>
        </p:blipFill>
        <p:spPr>
          <a:xfrm>
            <a:off x="457199" y="1504717"/>
            <a:ext cx="8382001" cy="4191001"/>
          </a:xfrm>
          <a:prstGeom prst="rect">
            <a:avLst/>
          </a:prstGeom>
        </p:spPr>
      </p:pic>
    </p:spTree>
    <p:extLst>
      <p:ext uri="{BB962C8B-B14F-4D97-AF65-F5344CB8AC3E}">
        <p14:creationId xmlns:p14="http://schemas.microsoft.com/office/powerpoint/2010/main" val="23690361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smtClean="0">
                <a:solidFill>
                  <a:srgbClr val="121214"/>
                </a:solidFill>
              </a:rPr>
              <a:t>MongoDB </a:t>
            </a:r>
            <a:r>
              <a:rPr lang="en-US" sz="2400" b="1" smtClean="0">
                <a:solidFill>
                  <a:srgbClr val="121214"/>
                </a:solidFill>
              </a:rPr>
              <a:t>Transactions</a:t>
            </a:r>
            <a:endParaRPr lang="en-US" sz="2400" b="1" dirty="0" smtClean="0">
              <a:solidFill>
                <a:srgbClr val="121214"/>
              </a:solidFill>
            </a:endParaRPr>
          </a:p>
        </p:txBody>
      </p:sp>
      <p:sp>
        <p:nvSpPr>
          <p:cNvPr id="8" name="Rectangle 7"/>
          <p:cNvSpPr/>
          <p:nvPr/>
        </p:nvSpPr>
        <p:spPr>
          <a:xfrm>
            <a:off x="203578" y="1066800"/>
            <a:ext cx="8864221" cy="193899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FF0000"/>
                </a:solidFill>
              </a:rPr>
              <a:t>CRUD: Create Read Update Delete</a:t>
            </a:r>
            <a:endParaRPr lang="en-GB" sz="2000" b="1" dirty="0" smtClean="0"/>
          </a:p>
          <a:p>
            <a:pPr algn="just">
              <a:lnSpc>
                <a:spcPct val="150000"/>
              </a:lnSpc>
            </a:pPr>
            <a:endParaRPr lang="en-GB" sz="2000" b="1" dirty="0" smtClean="0"/>
          </a:p>
          <a:p>
            <a:pPr algn="just">
              <a:lnSpc>
                <a:spcPct val="150000"/>
              </a:lnSpc>
            </a:pPr>
            <a:endParaRPr lang="en-GB" sz="2000" b="1" dirty="0">
              <a:solidFill>
                <a:srgbClr val="FF0000"/>
              </a:solidFill>
            </a:endParaRPr>
          </a:p>
          <a:p>
            <a:pPr marL="342900" indent="-342900" algn="just">
              <a:lnSpc>
                <a:spcPct val="150000"/>
              </a:lnSpc>
              <a:buFont typeface="Arial" panose="020B0604020202020204" pitchFamily="34" charset="0"/>
              <a:buChar char="•"/>
            </a:pPr>
            <a:endParaRPr lang="en-US" sz="2000" b="1" dirty="0"/>
          </a:p>
        </p:txBody>
      </p:sp>
      <p:pic>
        <p:nvPicPr>
          <p:cNvPr id="6" name="Picture 5"/>
          <p:cNvPicPr>
            <a:picLocks noChangeAspect="1"/>
          </p:cNvPicPr>
          <p:nvPr/>
        </p:nvPicPr>
        <p:blipFill rotWithShape="1">
          <a:blip r:embed="rId2"/>
          <a:srcRect r="8629" b="50000"/>
          <a:stretch/>
        </p:blipFill>
        <p:spPr>
          <a:xfrm>
            <a:off x="178558" y="1676400"/>
            <a:ext cx="8508241" cy="3886200"/>
          </a:xfrm>
          <a:prstGeom prst="rect">
            <a:avLst/>
          </a:prstGeom>
        </p:spPr>
      </p:pic>
    </p:spTree>
    <p:extLst>
      <p:ext uri="{BB962C8B-B14F-4D97-AF65-F5344CB8AC3E}">
        <p14:creationId xmlns:p14="http://schemas.microsoft.com/office/powerpoint/2010/main" val="19445292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p>
        </p:txBody>
      </p:sp>
      <p:sp>
        <p:nvSpPr>
          <p:cNvPr id="8" name="Rectangle 7"/>
          <p:cNvSpPr/>
          <p:nvPr/>
        </p:nvSpPr>
        <p:spPr>
          <a:xfrm>
            <a:off x="203578" y="1066800"/>
            <a:ext cx="8864221" cy="5170646"/>
          </a:xfrm>
          <a:prstGeom prst="rect">
            <a:avLst/>
          </a:prstGeom>
        </p:spPr>
        <p:txBody>
          <a:bodyPr wrap="square">
            <a:spAutoFit/>
          </a:bodyPr>
          <a:lstStyle/>
          <a:p>
            <a:pPr algn="just">
              <a:lnSpc>
                <a:spcPct val="150000"/>
              </a:lnSpc>
            </a:pPr>
            <a:r>
              <a:rPr lang="en-GB" sz="2000" dirty="0" smtClean="0"/>
              <a:t>Data Store that maintains update consistency </a:t>
            </a:r>
            <a:r>
              <a:rPr lang="en-GB" sz="2000" b="1" i="1" dirty="0" smtClean="0"/>
              <a:t>does not guarantee </a:t>
            </a:r>
            <a:r>
              <a:rPr lang="en-GB" sz="2000" dirty="0" smtClean="0"/>
              <a:t>that all  readers (transaction/users) will always get a </a:t>
            </a:r>
            <a:r>
              <a:rPr lang="en-GB" sz="2000" b="1" i="1" dirty="0" smtClean="0">
                <a:solidFill>
                  <a:srgbClr val="FF0000"/>
                </a:solidFill>
              </a:rPr>
              <a:t>consistent database </a:t>
            </a:r>
            <a:r>
              <a:rPr lang="en-GB" sz="2000" dirty="0" smtClean="0"/>
              <a:t>( as a response to reading requests)</a:t>
            </a:r>
          </a:p>
          <a:p>
            <a:pPr algn="just">
              <a:lnSpc>
                <a:spcPct val="150000"/>
              </a:lnSpc>
            </a:pPr>
            <a:endParaRPr lang="en-GB" sz="2000" dirty="0" smtClean="0"/>
          </a:p>
          <a:p>
            <a:pPr algn="just">
              <a:lnSpc>
                <a:spcPct val="150000"/>
              </a:lnSpc>
            </a:pPr>
            <a:r>
              <a:rPr lang="en-GB" sz="2000" b="1" dirty="0" smtClean="0"/>
              <a:t>Example: </a:t>
            </a:r>
            <a:r>
              <a:rPr lang="en-GB" sz="2000" dirty="0" smtClean="0"/>
              <a:t>We have an order with </a:t>
            </a:r>
            <a:r>
              <a:rPr lang="en-GB" sz="2000" b="1" dirty="0" smtClean="0"/>
              <a:t>line items and a shipping charge</a:t>
            </a:r>
            <a:r>
              <a:rPr lang="en-GB" sz="2000" dirty="0" smtClean="0"/>
              <a:t>. The </a:t>
            </a:r>
            <a:r>
              <a:rPr lang="en-GB" sz="2000" i="1" dirty="0" smtClean="0"/>
              <a:t>shipping charge is calculated based on the line items in the order.</a:t>
            </a:r>
            <a:r>
              <a:rPr lang="en-GB" sz="2000" dirty="0" smtClean="0"/>
              <a:t> If we add a line item, we thus also need to recalculate and update the shipping charge</a:t>
            </a:r>
          </a:p>
          <a:p>
            <a:pPr algn="just">
              <a:lnSpc>
                <a:spcPct val="150000"/>
              </a:lnSpc>
            </a:pPr>
            <a:endParaRPr lang="en-GB" sz="2000" dirty="0"/>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11605382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(Contd..)</a:t>
            </a:r>
          </a:p>
        </p:txBody>
      </p:sp>
      <p:sp>
        <p:nvSpPr>
          <p:cNvPr id="8" name="Rectangle 7"/>
          <p:cNvSpPr/>
          <p:nvPr/>
        </p:nvSpPr>
        <p:spPr>
          <a:xfrm>
            <a:off x="203578" y="1066800"/>
            <a:ext cx="8864221" cy="1015663"/>
          </a:xfrm>
          <a:prstGeom prst="rect">
            <a:avLst/>
          </a:prstGeom>
        </p:spPr>
        <p:txBody>
          <a:bodyPr wrap="square">
            <a:spAutoFit/>
          </a:bodyPr>
          <a:lstStyle/>
          <a:p>
            <a:pPr algn="just">
              <a:lnSpc>
                <a:spcPct val="150000"/>
              </a:lnSpc>
            </a:pPr>
            <a:endParaRPr lang="en-GB" sz="2000" dirty="0"/>
          </a:p>
          <a:p>
            <a:pPr algn="just">
              <a:lnSpc>
                <a:spcPct val="150000"/>
              </a:lnSpc>
            </a:pPr>
            <a:endParaRPr lang="en-US" sz="2000" dirty="0"/>
          </a:p>
        </p:txBody>
      </p:sp>
      <p:pic>
        <p:nvPicPr>
          <p:cNvPr id="6" name="Picture 5"/>
          <p:cNvPicPr>
            <a:picLocks noChangeAspect="1"/>
          </p:cNvPicPr>
          <p:nvPr/>
        </p:nvPicPr>
        <p:blipFill rotWithShape="1">
          <a:blip r:embed="rId2"/>
          <a:srcRect l="25988" t="20833" r="13104" b="14584"/>
          <a:stretch/>
        </p:blipFill>
        <p:spPr>
          <a:xfrm>
            <a:off x="330958" y="1087582"/>
            <a:ext cx="7924801" cy="4724400"/>
          </a:xfrm>
          <a:prstGeom prst="rect">
            <a:avLst/>
          </a:prstGeom>
        </p:spPr>
      </p:pic>
    </p:spTree>
    <p:extLst>
      <p:ext uri="{BB962C8B-B14F-4D97-AF65-F5344CB8AC3E}">
        <p14:creationId xmlns:p14="http://schemas.microsoft.com/office/powerpoint/2010/main" val="20888392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4247317"/>
          </a:xfrm>
          <a:prstGeom prst="rect">
            <a:avLst/>
          </a:prstGeom>
        </p:spPr>
        <p:txBody>
          <a:bodyPr wrap="square">
            <a:spAutoFit/>
          </a:bodyPr>
          <a:lstStyle/>
          <a:p>
            <a:pPr algn="just">
              <a:lnSpc>
                <a:spcPct val="150000"/>
              </a:lnSpc>
            </a:pPr>
            <a:r>
              <a:rPr lang="en-GB" sz="2000" b="1" dirty="0" smtClean="0">
                <a:solidFill>
                  <a:srgbClr val="FF0000"/>
                </a:solidFill>
              </a:rPr>
              <a:t>Inconsistent Read or Read-Write Conflict</a:t>
            </a:r>
          </a:p>
          <a:p>
            <a:pPr algn="just">
              <a:lnSpc>
                <a:spcPct val="150000"/>
              </a:lnSpc>
            </a:pPr>
            <a:r>
              <a:rPr lang="en-GB" sz="2000" b="1" i="1" dirty="0" smtClean="0"/>
              <a:t>Danger of inconsistency</a:t>
            </a:r>
          </a:p>
          <a:p>
            <a:pPr algn="just">
              <a:lnSpc>
                <a:spcPct val="150000"/>
              </a:lnSpc>
            </a:pPr>
            <a:r>
              <a:rPr lang="en-GB" sz="2000" dirty="0" smtClean="0"/>
              <a:t>Martin adds a </a:t>
            </a:r>
            <a:r>
              <a:rPr lang="en-GB" sz="2000" i="1" dirty="0" smtClean="0"/>
              <a:t>line item </a:t>
            </a:r>
            <a:r>
              <a:rPr lang="en-GB" sz="2000" dirty="0" smtClean="0"/>
              <a:t>to his order, </a:t>
            </a:r>
            <a:r>
              <a:rPr lang="en-GB" sz="2000" dirty="0" err="1" smtClean="0"/>
              <a:t>Pramod</a:t>
            </a:r>
            <a:r>
              <a:rPr lang="en-GB" sz="2000" dirty="0" smtClean="0"/>
              <a:t> then </a:t>
            </a:r>
            <a:r>
              <a:rPr lang="en-GB" sz="2000" i="1" dirty="0" smtClean="0"/>
              <a:t>reads the line items </a:t>
            </a:r>
            <a:r>
              <a:rPr lang="en-GB" sz="2000" dirty="0" smtClean="0"/>
              <a:t>and </a:t>
            </a:r>
            <a:r>
              <a:rPr lang="en-GB" sz="2000" i="1" dirty="0" smtClean="0"/>
              <a:t>shipping charge</a:t>
            </a:r>
            <a:r>
              <a:rPr lang="en-GB" sz="2000" dirty="0" smtClean="0"/>
              <a:t>, and then Martin Updates the </a:t>
            </a:r>
            <a:r>
              <a:rPr lang="en-GB" sz="2000" i="1" dirty="0" smtClean="0"/>
              <a:t>shipping charge</a:t>
            </a:r>
            <a:r>
              <a:rPr lang="en-GB" sz="2000" dirty="0" smtClean="0"/>
              <a:t>. </a:t>
            </a:r>
            <a:r>
              <a:rPr lang="en-GB" sz="2000" dirty="0" err="1" smtClean="0"/>
              <a:t>Pramod</a:t>
            </a:r>
            <a:r>
              <a:rPr lang="en-GB" sz="2000" dirty="0" smtClean="0"/>
              <a:t> has done a read in the middle of  </a:t>
            </a:r>
            <a:r>
              <a:rPr lang="en-GB" sz="2000" i="1" dirty="0" smtClean="0"/>
              <a:t>Martin’s Write. </a:t>
            </a:r>
            <a:endParaRPr lang="en-GB" sz="2000" i="1" dirty="0"/>
          </a:p>
          <a:p>
            <a:pPr algn="just">
              <a:lnSpc>
                <a:spcPct val="150000"/>
              </a:lnSpc>
            </a:pPr>
            <a:endParaRPr lang="en-GB" sz="2000" dirty="0"/>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34630599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5632311"/>
          </a:xfrm>
          <a:prstGeom prst="rect">
            <a:avLst/>
          </a:prstGeom>
        </p:spPr>
        <p:txBody>
          <a:bodyPr wrap="square">
            <a:spAutoFit/>
          </a:bodyPr>
          <a:lstStyle/>
          <a:p>
            <a:pPr algn="just">
              <a:lnSpc>
                <a:spcPct val="150000"/>
              </a:lnSpc>
            </a:pPr>
            <a:r>
              <a:rPr lang="en-GB" sz="2000" dirty="0" smtClean="0"/>
              <a:t>Given a Schedule </a:t>
            </a:r>
            <a:r>
              <a:rPr lang="en-GB" sz="2000" b="1" dirty="0" smtClean="0">
                <a:solidFill>
                  <a:srgbClr val="FF0000"/>
                </a:solidFill>
              </a:rPr>
              <a:t>S</a:t>
            </a:r>
            <a:r>
              <a:rPr lang="en-GB" sz="2000" dirty="0" smtClean="0"/>
              <a:t>. </a:t>
            </a:r>
            <a:r>
              <a:rPr lang="en-GB" sz="2000" b="1" dirty="0" smtClean="0">
                <a:solidFill>
                  <a:srgbClr val="FF0000"/>
                </a:solidFill>
              </a:rPr>
              <a:t>T2 </a:t>
            </a:r>
            <a:r>
              <a:rPr lang="en-GB" sz="2000" dirty="0" smtClean="0"/>
              <a:t>Could read a database </a:t>
            </a:r>
            <a:r>
              <a:rPr lang="en-GB" sz="2000" b="1" dirty="0" smtClean="0">
                <a:solidFill>
                  <a:srgbClr val="FF0000"/>
                </a:solidFill>
              </a:rPr>
              <a:t>object A</a:t>
            </a:r>
            <a:r>
              <a:rPr lang="en-GB" sz="2000" dirty="0" smtClean="0"/>
              <a:t>, Modified by </a:t>
            </a:r>
            <a:r>
              <a:rPr lang="en-GB" sz="2000" b="1" dirty="0" smtClean="0">
                <a:solidFill>
                  <a:srgbClr val="FF0000"/>
                </a:solidFill>
              </a:rPr>
              <a:t>T1</a:t>
            </a:r>
            <a:r>
              <a:rPr lang="en-GB" sz="2000" dirty="0" smtClean="0"/>
              <a:t> which hasn’t committed. This is a </a:t>
            </a:r>
            <a:r>
              <a:rPr lang="en-GB" sz="2000" b="1" dirty="0" smtClean="0"/>
              <a:t>dirty read</a:t>
            </a:r>
            <a:r>
              <a:rPr lang="en-GB" sz="2000" dirty="0" smtClean="0"/>
              <a:t>, also known as </a:t>
            </a:r>
            <a:r>
              <a:rPr lang="en-GB" sz="2000" b="1" dirty="0" smtClean="0">
                <a:solidFill>
                  <a:srgbClr val="FF0000"/>
                </a:solidFill>
              </a:rPr>
              <a:t>logical consistency.</a:t>
            </a:r>
          </a:p>
          <a:p>
            <a:pPr algn="just">
              <a:lnSpc>
                <a:spcPct val="150000"/>
              </a:lnSpc>
            </a:pPr>
            <a:endParaRPr lang="en-GB" sz="2000" b="1" dirty="0">
              <a:solidFill>
                <a:srgbClr val="FF0000"/>
              </a:solidFill>
            </a:endParaRPr>
          </a:p>
          <a:p>
            <a:pPr algn="just">
              <a:lnSpc>
                <a:spcPct val="150000"/>
              </a:lnSpc>
            </a:pPr>
            <a:r>
              <a:rPr lang="en-GB" sz="2000" b="1" dirty="0">
                <a:solidFill>
                  <a:srgbClr val="FF0000"/>
                </a:solidFill>
              </a:rPr>
              <a:t>Inconsistent Read or Read-Write </a:t>
            </a:r>
            <a:r>
              <a:rPr lang="en-GB" sz="2000" b="1" dirty="0" smtClean="0">
                <a:solidFill>
                  <a:srgbClr val="FF0000"/>
                </a:solidFill>
              </a:rPr>
              <a:t>Conflict</a:t>
            </a:r>
          </a:p>
          <a:p>
            <a:pPr algn="just">
              <a:lnSpc>
                <a:spcPct val="150000"/>
              </a:lnSpc>
            </a:pPr>
            <a:endParaRPr lang="en-GB" sz="2000" b="1" dirty="0">
              <a:solidFill>
                <a:srgbClr val="FF0000"/>
              </a:solidFill>
            </a:endParaRPr>
          </a:p>
          <a:p>
            <a:pPr algn="just">
              <a:lnSpc>
                <a:spcPct val="150000"/>
              </a:lnSpc>
            </a:pPr>
            <a:r>
              <a:rPr lang="en-GB" sz="2000" dirty="0" smtClean="0"/>
              <a:t>“</a:t>
            </a:r>
            <a:r>
              <a:rPr lang="en-GB" sz="2000" i="1" dirty="0" smtClean="0"/>
              <a:t>In, the field of databases, </a:t>
            </a:r>
            <a:r>
              <a:rPr lang="en-GB" sz="2000" b="1" i="1" dirty="0" smtClean="0"/>
              <a:t>write-read conflict</a:t>
            </a:r>
            <a:r>
              <a:rPr lang="en-GB" sz="2000" i="1" dirty="0" smtClean="0"/>
              <a:t>, also known as </a:t>
            </a:r>
            <a:r>
              <a:rPr lang="en-GB" sz="2000" b="1" i="1" dirty="0" smtClean="0"/>
              <a:t>reading </a:t>
            </a:r>
            <a:r>
              <a:rPr lang="en-GB" sz="2000" i="1" dirty="0" smtClean="0"/>
              <a:t>uncommitted data, is a computational anomaly associated with interleaved execution of transactions</a:t>
            </a:r>
            <a:r>
              <a:rPr lang="en-GB" sz="2000" dirty="0" smtClean="0"/>
              <a:t>.”</a:t>
            </a:r>
            <a:endParaRPr lang="en-GB" sz="2000" dirty="0"/>
          </a:p>
          <a:p>
            <a:pPr algn="just">
              <a:lnSpc>
                <a:spcPct val="150000"/>
              </a:lnSpc>
            </a:pPr>
            <a:endParaRPr lang="en-GB" sz="2000" b="1"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39153644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5632311"/>
          </a:xfrm>
          <a:prstGeom prst="rect">
            <a:avLst/>
          </a:prstGeom>
        </p:spPr>
        <p:txBody>
          <a:bodyPr wrap="square">
            <a:spAutoFit/>
          </a:bodyPr>
          <a:lstStyle/>
          <a:p>
            <a:pPr algn="just">
              <a:lnSpc>
                <a:spcPct val="150000"/>
              </a:lnSpc>
            </a:pPr>
            <a:r>
              <a:rPr lang="en-GB" sz="2000" b="1" dirty="0" smtClean="0">
                <a:solidFill>
                  <a:srgbClr val="FF0000"/>
                </a:solidFill>
              </a:rPr>
              <a:t>Logical Consistency :</a:t>
            </a:r>
          </a:p>
          <a:p>
            <a:pPr algn="just">
              <a:lnSpc>
                <a:spcPct val="150000"/>
              </a:lnSpc>
            </a:pPr>
            <a:endParaRPr lang="en-GB" sz="2000" b="1" dirty="0" smtClean="0">
              <a:solidFill>
                <a:srgbClr val="FF0000"/>
              </a:solidFill>
            </a:endParaRPr>
          </a:p>
          <a:p>
            <a:pPr algn="just">
              <a:lnSpc>
                <a:spcPct val="150000"/>
              </a:lnSpc>
            </a:pPr>
            <a:r>
              <a:rPr lang="en-GB" sz="2000" dirty="0" smtClean="0"/>
              <a:t>To, ensure that different data items make sense together. To avoid a logically inconsistent read-write conflict, </a:t>
            </a:r>
            <a:r>
              <a:rPr lang="en-GB" sz="2000" b="1" dirty="0" smtClean="0"/>
              <a:t>RDBMS</a:t>
            </a:r>
            <a:r>
              <a:rPr lang="en-GB" sz="2000" dirty="0" smtClean="0"/>
              <a:t> supports the notion of transactions.</a:t>
            </a:r>
          </a:p>
          <a:p>
            <a:pPr algn="just">
              <a:lnSpc>
                <a:spcPct val="150000"/>
              </a:lnSpc>
            </a:pPr>
            <a:endParaRPr lang="en-GB" sz="2000" dirty="0"/>
          </a:p>
          <a:p>
            <a:pPr algn="just">
              <a:lnSpc>
                <a:spcPct val="150000"/>
              </a:lnSpc>
            </a:pPr>
            <a:r>
              <a:rPr lang="en-GB" sz="2000" b="1" dirty="0" smtClean="0"/>
              <a:t>Example: </a:t>
            </a:r>
            <a:r>
              <a:rPr lang="en-GB" sz="2000" dirty="0" smtClean="0"/>
              <a:t>Martin wraps his two writes in a transaction, and the system guarantees that </a:t>
            </a:r>
            <a:r>
              <a:rPr lang="en-GB" sz="2000" dirty="0" err="1" smtClean="0"/>
              <a:t>Pramod</a:t>
            </a:r>
            <a:r>
              <a:rPr lang="en-GB" sz="2000" dirty="0" smtClean="0"/>
              <a:t> will either read both data items before the update or both after the update.</a:t>
            </a:r>
            <a:endParaRPr lang="en-GB" sz="2000" dirty="0"/>
          </a:p>
          <a:p>
            <a:pPr algn="just">
              <a:lnSpc>
                <a:spcPct val="150000"/>
              </a:lnSpc>
            </a:pPr>
            <a:endParaRPr lang="en-GB" sz="2000"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685798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4708981"/>
          </a:xfrm>
          <a:prstGeom prst="rect">
            <a:avLst/>
          </a:prstGeom>
        </p:spPr>
        <p:txBody>
          <a:bodyPr wrap="square">
            <a:spAutoFit/>
          </a:bodyPr>
          <a:lstStyle/>
          <a:p>
            <a:pPr algn="just">
              <a:lnSpc>
                <a:spcPct val="150000"/>
              </a:lnSpc>
            </a:pPr>
            <a:r>
              <a:rPr lang="en-GB" sz="2000" b="1" dirty="0" smtClean="0">
                <a:solidFill>
                  <a:srgbClr val="FF0000"/>
                </a:solidFill>
              </a:rPr>
              <a:t>Inconsistency  Window:</a:t>
            </a:r>
          </a:p>
          <a:p>
            <a:pPr algn="just">
              <a:lnSpc>
                <a:spcPct val="150000"/>
              </a:lnSpc>
            </a:pPr>
            <a:endParaRPr lang="en-GB" sz="2000" b="1" dirty="0" smtClean="0">
              <a:solidFill>
                <a:srgbClr val="FF0000"/>
              </a:solidFill>
            </a:endParaRPr>
          </a:p>
          <a:p>
            <a:pPr algn="just">
              <a:lnSpc>
                <a:spcPct val="150000"/>
              </a:lnSpc>
            </a:pPr>
            <a:r>
              <a:rPr lang="en-GB" sz="2000" dirty="0" smtClean="0"/>
              <a:t>The Length of time inconsistency is present is called the </a:t>
            </a:r>
            <a:r>
              <a:rPr lang="en-GB" sz="2000" b="1" i="1" dirty="0" smtClean="0"/>
              <a:t>inconsistency window.</a:t>
            </a:r>
          </a:p>
          <a:p>
            <a:pPr algn="just">
              <a:lnSpc>
                <a:spcPct val="150000"/>
              </a:lnSpc>
            </a:pPr>
            <a:endParaRPr lang="en-GB" sz="2000" b="1" i="1" dirty="0"/>
          </a:p>
          <a:p>
            <a:pPr algn="just">
              <a:lnSpc>
                <a:spcPct val="150000"/>
              </a:lnSpc>
            </a:pPr>
            <a:r>
              <a:rPr lang="en-GB" sz="2000" i="1" dirty="0" smtClean="0"/>
              <a:t>“</a:t>
            </a:r>
            <a:r>
              <a:rPr lang="en-GB" sz="2000" i="1" dirty="0" smtClean="0">
                <a:solidFill>
                  <a:srgbClr val="FF0000"/>
                </a:solidFill>
              </a:rPr>
              <a:t>A NoSQL System may have a quite short inconsistency window. Usually </a:t>
            </a:r>
            <a:r>
              <a:rPr lang="en-GB" sz="2000" b="1" i="1" dirty="0" smtClean="0">
                <a:solidFill>
                  <a:srgbClr val="FF0000"/>
                </a:solidFill>
              </a:rPr>
              <a:t>less than a second.”</a:t>
            </a:r>
          </a:p>
          <a:p>
            <a:pPr algn="just">
              <a:lnSpc>
                <a:spcPct val="150000"/>
              </a:lnSpc>
            </a:pPr>
            <a:endParaRPr lang="en-GB" sz="2000"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1567038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1938992"/>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5" name="TextBox 4"/>
          <p:cNvSpPr txBox="1"/>
          <p:nvPr/>
        </p:nvSpPr>
        <p:spPr>
          <a:xfrm>
            <a:off x="203578" y="373120"/>
            <a:ext cx="6425821" cy="461665"/>
          </a:xfrm>
          <a:prstGeom prst="rect">
            <a:avLst/>
          </a:prstGeom>
          <a:noFill/>
        </p:spPr>
        <p:txBody>
          <a:bodyPr wrap="square" rtlCol="0">
            <a:spAutoFit/>
          </a:bodyPr>
          <a:lstStyle/>
          <a:p>
            <a:r>
              <a:rPr lang="en-GB" sz="2400" b="1" dirty="0" smtClean="0">
                <a:solidFill>
                  <a:srgbClr val="121214"/>
                </a:solidFill>
              </a:rPr>
              <a:t>Types of NoSQL</a:t>
            </a:r>
            <a:endParaRPr lang="en-IN" sz="2400" b="1"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8333" t="14445" r="4168" b="16666"/>
          <a:stretch/>
        </p:blipFill>
        <p:spPr>
          <a:xfrm>
            <a:off x="571500" y="1190262"/>
            <a:ext cx="8001000" cy="4724400"/>
          </a:xfrm>
          <a:prstGeom prst="rect">
            <a:avLst/>
          </a:prstGeom>
        </p:spPr>
      </p:pic>
    </p:spTree>
    <p:extLst>
      <p:ext uri="{BB962C8B-B14F-4D97-AF65-F5344CB8AC3E}">
        <p14:creationId xmlns:p14="http://schemas.microsoft.com/office/powerpoint/2010/main" val="33409426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162553"/>
            <a:ext cx="8864221" cy="1938992"/>
          </a:xfrm>
          <a:prstGeom prst="rect">
            <a:avLst/>
          </a:prstGeom>
        </p:spPr>
        <p:txBody>
          <a:bodyPr wrap="square">
            <a:spAutoFit/>
          </a:bodyPr>
          <a:lstStyle/>
          <a:p>
            <a:pPr algn="just">
              <a:lnSpc>
                <a:spcPct val="150000"/>
              </a:lnSpc>
            </a:pPr>
            <a:endParaRPr lang="en-GB" sz="2000"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pic>
        <p:nvPicPr>
          <p:cNvPr id="6" name="Picture 5"/>
          <p:cNvPicPr>
            <a:picLocks noChangeAspect="1"/>
          </p:cNvPicPr>
          <p:nvPr/>
        </p:nvPicPr>
        <p:blipFill rotWithShape="1">
          <a:blip r:embed="rId2"/>
          <a:srcRect l="24817" t="21875" r="11347" b="17708"/>
          <a:stretch/>
        </p:blipFill>
        <p:spPr>
          <a:xfrm>
            <a:off x="374072" y="1219513"/>
            <a:ext cx="8305801" cy="4419600"/>
          </a:xfrm>
          <a:prstGeom prst="rect">
            <a:avLst/>
          </a:prstGeom>
        </p:spPr>
      </p:pic>
    </p:spTree>
    <p:extLst>
      <p:ext uri="{BB962C8B-B14F-4D97-AF65-F5344CB8AC3E}">
        <p14:creationId xmlns:p14="http://schemas.microsoft.com/office/powerpoint/2010/main" val="1338584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162553"/>
            <a:ext cx="8864221" cy="1938992"/>
          </a:xfrm>
          <a:prstGeom prst="rect">
            <a:avLst/>
          </a:prstGeom>
        </p:spPr>
        <p:txBody>
          <a:bodyPr wrap="square">
            <a:spAutoFit/>
          </a:bodyPr>
          <a:lstStyle/>
          <a:p>
            <a:pPr algn="just">
              <a:lnSpc>
                <a:spcPct val="150000"/>
              </a:lnSpc>
            </a:pPr>
            <a:endParaRPr lang="en-GB" sz="2000" dirty="0">
              <a:solidFill>
                <a:srgbClr val="FF0000"/>
              </a:solidFill>
            </a:endParaRPr>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pic>
        <p:nvPicPr>
          <p:cNvPr id="7" name="Picture 6"/>
          <p:cNvPicPr>
            <a:picLocks noChangeAspect="1"/>
          </p:cNvPicPr>
          <p:nvPr/>
        </p:nvPicPr>
        <p:blipFill rotWithShape="1">
          <a:blip r:embed="rId2"/>
          <a:srcRect l="28331" t="21875" r="10762" b="18750"/>
          <a:stretch/>
        </p:blipFill>
        <p:spPr>
          <a:xfrm>
            <a:off x="761999" y="1257613"/>
            <a:ext cx="7924801" cy="4343400"/>
          </a:xfrm>
          <a:prstGeom prst="rect">
            <a:avLst/>
          </a:prstGeom>
        </p:spPr>
      </p:pic>
    </p:spTree>
    <p:extLst>
      <p:ext uri="{BB962C8B-B14F-4D97-AF65-F5344CB8AC3E}">
        <p14:creationId xmlns:p14="http://schemas.microsoft.com/office/powerpoint/2010/main" val="18945471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2400657"/>
          </a:xfrm>
          <a:prstGeom prst="rect">
            <a:avLst/>
          </a:prstGeom>
        </p:spPr>
        <p:txBody>
          <a:bodyPr wrap="square">
            <a:spAutoFit/>
          </a:bodyPr>
          <a:lstStyle/>
          <a:p>
            <a:pPr algn="just">
              <a:lnSpc>
                <a:spcPct val="150000"/>
              </a:lnSpc>
            </a:pPr>
            <a:r>
              <a:rPr lang="en-GB" sz="2000" dirty="0" smtClean="0"/>
              <a:t>The Updates will propagate fully, and Martin will see the room is fully booked. Therefore this situation is generally referred to as </a:t>
            </a:r>
            <a:r>
              <a:rPr lang="en-GB" sz="2000" b="1" dirty="0" smtClean="0"/>
              <a:t>eventually consistent</a:t>
            </a:r>
            <a:r>
              <a:rPr lang="en-GB" sz="2000" dirty="0" smtClean="0"/>
              <a:t>.</a:t>
            </a:r>
            <a:endParaRPr lang="en-GB" sz="2000" dirty="0"/>
          </a:p>
          <a:p>
            <a:pPr algn="just">
              <a:lnSpc>
                <a:spcPct val="150000"/>
              </a:lnSpc>
            </a:pPr>
            <a:endParaRPr lang="en-GB" sz="2000" dirty="0" smtClean="0"/>
          </a:p>
          <a:p>
            <a:pPr algn="just">
              <a:lnSpc>
                <a:spcPct val="150000"/>
              </a:lnSpc>
            </a:pPr>
            <a:endParaRPr lang="en-GB" sz="2000" dirty="0"/>
          </a:p>
          <a:p>
            <a:pPr algn="just">
              <a:lnSpc>
                <a:spcPct val="150000"/>
              </a:lnSpc>
            </a:pPr>
            <a:endParaRPr lang="en-US" sz="2000" dirty="0"/>
          </a:p>
        </p:txBody>
      </p:sp>
      <p:pic>
        <p:nvPicPr>
          <p:cNvPr id="6" name="Picture 5"/>
          <p:cNvPicPr>
            <a:picLocks noChangeAspect="1"/>
          </p:cNvPicPr>
          <p:nvPr/>
        </p:nvPicPr>
        <p:blipFill rotWithShape="1">
          <a:blip r:embed="rId2"/>
          <a:srcRect l="28330" t="47917" r="10761" b="30208"/>
          <a:stretch/>
        </p:blipFill>
        <p:spPr>
          <a:xfrm>
            <a:off x="482788" y="2573334"/>
            <a:ext cx="8280211" cy="2074865"/>
          </a:xfrm>
          <a:prstGeom prst="rect">
            <a:avLst/>
          </a:prstGeom>
        </p:spPr>
      </p:pic>
    </p:spTree>
    <p:extLst>
      <p:ext uri="{BB962C8B-B14F-4D97-AF65-F5344CB8AC3E}">
        <p14:creationId xmlns:p14="http://schemas.microsoft.com/office/powerpoint/2010/main" val="30255423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5170646"/>
          </a:xfrm>
          <a:prstGeom prst="rect">
            <a:avLst/>
          </a:prstGeom>
        </p:spPr>
        <p:txBody>
          <a:bodyPr wrap="square">
            <a:spAutoFit/>
          </a:bodyPr>
          <a:lstStyle/>
          <a:p>
            <a:pPr algn="just">
              <a:lnSpc>
                <a:spcPct val="150000"/>
              </a:lnSpc>
            </a:pPr>
            <a:r>
              <a:rPr lang="en-GB" sz="2000" b="1" dirty="0" smtClean="0">
                <a:solidFill>
                  <a:srgbClr val="FF0000"/>
                </a:solidFill>
              </a:rPr>
              <a:t>Sticky Session :</a:t>
            </a:r>
          </a:p>
          <a:p>
            <a:pPr algn="just">
              <a:lnSpc>
                <a:spcPct val="150000"/>
              </a:lnSpc>
            </a:pPr>
            <a:r>
              <a:rPr lang="en-GB" sz="2000" dirty="0" smtClean="0"/>
              <a:t>There are a couple of techniques to provide session consistency. A common way, and often the easiest way, is to have a </a:t>
            </a:r>
            <a:r>
              <a:rPr lang="en-GB" sz="2000" b="1" dirty="0" smtClean="0"/>
              <a:t>sticky session: </a:t>
            </a:r>
            <a:r>
              <a:rPr lang="en-GB" sz="2000" i="1" dirty="0" smtClean="0"/>
              <a:t>a session that’s tied to one node (this is also called </a:t>
            </a:r>
            <a:r>
              <a:rPr lang="en-GB" sz="2000" b="1" i="1" dirty="0" smtClean="0"/>
              <a:t>session affinity</a:t>
            </a:r>
            <a:r>
              <a:rPr lang="en-GB" sz="2000" i="1" dirty="0" smtClean="0"/>
              <a:t>)</a:t>
            </a:r>
          </a:p>
          <a:p>
            <a:pPr algn="just">
              <a:lnSpc>
                <a:spcPct val="150000"/>
              </a:lnSpc>
            </a:pPr>
            <a:endParaRPr lang="en-GB" sz="2000" i="1" dirty="0" smtClean="0"/>
          </a:p>
          <a:p>
            <a:pPr algn="just">
              <a:lnSpc>
                <a:spcPct val="150000"/>
              </a:lnSpc>
            </a:pPr>
            <a:r>
              <a:rPr lang="en-GB" sz="2000" i="1" dirty="0" smtClean="0"/>
              <a:t>“A Sticky Session allows you to ensure that as long as you keep reading –your –writes consistently on a node you will get it for sessions too. The downside is that sticky sessions reduce the ability of the load balancer to do its job.”</a:t>
            </a:r>
            <a:endParaRPr lang="en-GB" sz="2000" i="1" dirty="0"/>
          </a:p>
          <a:p>
            <a:pPr algn="just">
              <a:lnSpc>
                <a:spcPct val="150000"/>
              </a:lnSpc>
            </a:pPr>
            <a:endParaRPr lang="en-GB" sz="2000" i="1" dirty="0" smtClean="0"/>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38480567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3323987"/>
          </a:xfrm>
          <a:prstGeom prst="rect">
            <a:avLst/>
          </a:prstGeom>
        </p:spPr>
        <p:txBody>
          <a:bodyPr wrap="square">
            <a:spAutoFit/>
          </a:bodyPr>
          <a:lstStyle/>
          <a:p>
            <a:pPr algn="just">
              <a:lnSpc>
                <a:spcPct val="150000"/>
              </a:lnSpc>
            </a:pPr>
            <a:r>
              <a:rPr lang="en-GB" sz="2000" b="1" dirty="0" smtClean="0">
                <a:solidFill>
                  <a:srgbClr val="FF0000"/>
                </a:solidFill>
              </a:rPr>
              <a:t>Version Stamps</a:t>
            </a:r>
          </a:p>
          <a:p>
            <a:pPr algn="just">
              <a:lnSpc>
                <a:spcPct val="150000"/>
              </a:lnSpc>
            </a:pPr>
            <a:r>
              <a:rPr lang="en-GB" sz="2000" dirty="0" smtClean="0"/>
              <a:t>Another approach for session consistency is to use </a:t>
            </a:r>
            <a:r>
              <a:rPr lang="en-GB" sz="2000" b="1" dirty="0" smtClean="0"/>
              <a:t>Version Stamps </a:t>
            </a:r>
            <a:r>
              <a:rPr lang="en-GB" sz="2000" dirty="0" smtClean="0"/>
              <a:t>and ensure every interaction with the data store includes the latest version stamp seen by a session. The Server node must then ensure that it has the updates that include that version stamp before responding to a request.</a:t>
            </a:r>
          </a:p>
          <a:p>
            <a:pPr algn="just">
              <a:lnSpc>
                <a:spcPct val="150000"/>
              </a:lnSpc>
            </a:pPr>
            <a:endParaRPr lang="en-GB" sz="2000" dirty="0"/>
          </a:p>
          <a:p>
            <a:pPr algn="just">
              <a:lnSpc>
                <a:spcPct val="150000"/>
              </a:lnSpc>
            </a:pPr>
            <a:endParaRPr lang="en-US" sz="2000" dirty="0"/>
          </a:p>
        </p:txBody>
      </p:sp>
    </p:spTree>
    <p:extLst>
      <p:ext uri="{BB962C8B-B14F-4D97-AF65-F5344CB8AC3E}">
        <p14:creationId xmlns:p14="http://schemas.microsoft.com/office/powerpoint/2010/main" val="7239480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Read Consistency (</a:t>
            </a:r>
            <a:r>
              <a:rPr lang="en-US" sz="2400" b="1" dirty="0" err="1" smtClean="0">
                <a:solidFill>
                  <a:srgbClr val="121214"/>
                </a:solidFill>
              </a:rPr>
              <a:t>Contd</a:t>
            </a:r>
            <a:r>
              <a:rPr lang="en-US" sz="2400" b="1" dirty="0" smtClean="0">
                <a:solidFill>
                  <a:srgbClr val="121214"/>
                </a:solidFill>
              </a:rPr>
              <a:t>…) </a:t>
            </a:r>
          </a:p>
        </p:txBody>
      </p:sp>
      <p:sp>
        <p:nvSpPr>
          <p:cNvPr id="8" name="Rectangle 7"/>
          <p:cNvSpPr/>
          <p:nvPr/>
        </p:nvSpPr>
        <p:spPr>
          <a:xfrm>
            <a:off x="203578" y="1066800"/>
            <a:ext cx="8864221" cy="1015663"/>
          </a:xfrm>
          <a:prstGeom prst="rect">
            <a:avLst/>
          </a:prstGeom>
        </p:spPr>
        <p:txBody>
          <a:bodyPr wrap="square">
            <a:spAutoFit/>
          </a:bodyPr>
          <a:lstStyle/>
          <a:p>
            <a:pPr algn="just">
              <a:lnSpc>
                <a:spcPct val="150000"/>
              </a:lnSpc>
            </a:pPr>
            <a:endParaRPr lang="en-GB" sz="2000" dirty="0"/>
          </a:p>
          <a:p>
            <a:pPr algn="just">
              <a:lnSpc>
                <a:spcPct val="150000"/>
              </a:lnSpc>
            </a:pPr>
            <a:endParaRPr lang="en-US" sz="2000" dirty="0"/>
          </a:p>
        </p:txBody>
      </p:sp>
      <p:pic>
        <p:nvPicPr>
          <p:cNvPr id="6" name="Picture 5"/>
          <p:cNvPicPr>
            <a:picLocks noChangeAspect="1"/>
          </p:cNvPicPr>
          <p:nvPr/>
        </p:nvPicPr>
        <p:blipFill rotWithShape="1">
          <a:blip r:embed="rId2"/>
          <a:srcRect l="25988" t="21875" r="10761" b="27083"/>
          <a:stretch/>
        </p:blipFill>
        <p:spPr>
          <a:xfrm>
            <a:off x="520887" y="1190262"/>
            <a:ext cx="8229601" cy="3733800"/>
          </a:xfrm>
          <a:prstGeom prst="rect">
            <a:avLst/>
          </a:prstGeom>
        </p:spPr>
      </p:pic>
    </p:spTree>
    <p:extLst>
      <p:ext uri="{BB962C8B-B14F-4D97-AF65-F5344CB8AC3E}">
        <p14:creationId xmlns:p14="http://schemas.microsoft.com/office/powerpoint/2010/main" val="20996661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Relaxing Consistency </a:t>
            </a:r>
          </a:p>
        </p:txBody>
      </p:sp>
      <p:sp>
        <p:nvSpPr>
          <p:cNvPr id="8" name="Rectangle 7"/>
          <p:cNvSpPr/>
          <p:nvPr/>
        </p:nvSpPr>
        <p:spPr>
          <a:xfrm>
            <a:off x="203578" y="1066800"/>
            <a:ext cx="8864221" cy="4247317"/>
          </a:xfrm>
          <a:prstGeom prst="rect">
            <a:avLst/>
          </a:prstGeom>
        </p:spPr>
        <p:txBody>
          <a:bodyPr wrap="square">
            <a:spAutoFit/>
          </a:bodyPr>
          <a:lstStyle/>
          <a:p>
            <a:pPr algn="just">
              <a:lnSpc>
                <a:spcPct val="150000"/>
              </a:lnSpc>
            </a:pPr>
            <a:r>
              <a:rPr lang="en-GB" sz="2000" b="1" dirty="0" smtClean="0">
                <a:solidFill>
                  <a:srgbClr val="FF0000"/>
                </a:solidFill>
              </a:rPr>
              <a:t>Trading Off </a:t>
            </a:r>
            <a:r>
              <a:rPr lang="en-GB" sz="2000" dirty="0" smtClean="0"/>
              <a:t>Consistency is a familiar concept even in single-server relational database systems. But, the principal tool to enforce consistency is the transaction.</a:t>
            </a:r>
          </a:p>
          <a:p>
            <a:pPr algn="just">
              <a:lnSpc>
                <a:spcPct val="150000"/>
              </a:lnSpc>
            </a:pPr>
            <a:endParaRPr lang="en-GB" sz="2000" dirty="0"/>
          </a:p>
          <a:p>
            <a:pPr algn="just">
              <a:lnSpc>
                <a:spcPct val="150000"/>
              </a:lnSpc>
            </a:pPr>
            <a:r>
              <a:rPr lang="en-GB" sz="2000" dirty="0" smtClean="0"/>
              <a:t>Transaction systems usually come with the ability to relax isolation levels, allowing queries to read data that hasn’t been committed yet, and in practice we see most applications relax consistency down from the highest isolation level(serialized) in order to get effective performance.</a:t>
            </a:r>
            <a:endParaRPr lang="en-GB" sz="2000" dirty="0"/>
          </a:p>
          <a:p>
            <a:pPr algn="just">
              <a:lnSpc>
                <a:spcPct val="150000"/>
              </a:lnSpc>
            </a:pPr>
            <a:endParaRPr lang="en-US" sz="2000" dirty="0"/>
          </a:p>
        </p:txBody>
      </p:sp>
    </p:spTree>
    <p:extLst>
      <p:ext uri="{BB962C8B-B14F-4D97-AF65-F5344CB8AC3E}">
        <p14:creationId xmlns:p14="http://schemas.microsoft.com/office/powerpoint/2010/main" val="34635033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Relaxing Consistency </a:t>
            </a:r>
          </a:p>
        </p:txBody>
      </p:sp>
      <p:sp>
        <p:nvSpPr>
          <p:cNvPr id="8" name="Rectangle 7"/>
          <p:cNvSpPr/>
          <p:nvPr/>
        </p:nvSpPr>
        <p:spPr>
          <a:xfrm>
            <a:off x="203578" y="1066800"/>
            <a:ext cx="8864221" cy="3785652"/>
          </a:xfrm>
          <a:prstGeom prst="rect">
            <a:avLst/>
          </a:prstGeom>
        </p:spPr>
        <p:txBody>
          <a:bodyPr wrap="square">
            <a:spAutoFit/>
          </a:bodyPr>
          <a:lstStyle/>
          <a:p>
            <a:pPr algn="just">
              <a:lnSpc>
                <a:spcPct val="150000"/>
              </a:lnSpc>
            </a:pPr>
            <a:r>
              <a:rPr lang="en-GB" sz="2000" dirty="0" smtClean="0"/>
              <a:t>Consistency is a </a:t>
            </a:r>
            <a:r>
              <a:rPr lang="en-GB" sz="2000" b="1" dirty="0" smtClean="0"/>
              <a:t>Good Thing </a:t>
            </a:r>
            <a:r>
              <a:rPr lang="en-GB" sz="2000" dirty="0" smtClean="0"/>
              <a:t>– but, sadly sometimes we have to Sacrifice it.</a:t>
            </a:r>
          </a:p>
          <a:p>
            <a:pPr algn="just">
              <a:lnSpc>
                <a:spcPct val="150000"/>
              </a:lnSpc>
            </a:pPr>
            <a:endParaRPr lang="en-GB" sz="2000" dirty="0"/>
          </a:p>
          <a:p>
            <a:pPr algn="just">
              <a:lnSpc>
                <a:spcPct val="150000"/>
              </a:lnSpc>
            </a:pPr>
            <a:r>
              <a:rPr lang="en-GB" sz="2000" dirty="0" smtClean="0"/>
              <a:t>It’s always possible to design a system to avoid inconsistencies, but often impossible to do so without making unbearable sacrifices in other characteristics of the system.</a:t>
            </a:r>
          </a:p>
          <a:p>
            <a:pPr algn="just">
              <a:lnSpc>
                <a:spcPct val="150000"/>
              </a:lnSpc>
            </a:pPr>
            <a:endParaRPr lang="en-GB" sz="2000" dirty="0" smtClean="0"/>
          </a:p>
          <a:p>
            <a:pPr algn="just">
              <a:lnSpc>
                <a:spcPct val="150000"/>
              </a:lnSpc>
            </a:pPr>
            <a:r>
              <a:rPr lang="en-GB" sz="2000" dirty="0" smtClean="0"/>
              <a:t>As a result, we often have to </a:t>
            </a:r>
            <a:r>
              <a:rPr lang="en-GB" sz="2000" b="1" dirty="0" smtClean="0">
                <a:solidFill>
                  <a:srgbClr val="FF0000"/>
                </a:solidFill>
              </a:rPr>
              <a:t>trade off </a:t>
            </a:r>
            <a:r>
              <a:rPr lang="en-GB" sz="2000" dirty="0" smtClean="0"/>
              <a:t>Consistency for something else.</a:t>
            </a: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31549096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a:t>
            </a:r>
          </a:p>
        </p:txBody>
      </p:sp>
      <p:sp>
        <p:nvSpPr>
          <p:cNvPr id="8" name="Rectangle 7"/>
          <p:cNvSpPr/>
          <p:nvPr/>
        </p:nvSpPr>
        <p:spPr>
          <a:xfrm>
            <a:off x="203578" y="1066800"/>
            <a:ext cx="8864221" cy="4555093"/>
          </a:xfrm>
          <a:prstGeom prst="rect">
            <a:avLst/>
          </a:prstGeom>
        </p:spPr>
        <p:txBody>
          <a:bodyPr wrap="square">
            <a:spAutoFit/>
          </a:bodyPr>
          <a:lstStyle/>
          <a:p>
            <a:pPr algn="just">
              <a:lnSpc>
                <a:spcPct val="150000"/>
              </a:lnSpc>
            </a:pPr>
            <a:r>
              <a:rPr lang="en-GB" sz="2000" b="1" dirty="0" smtClean="0">
                <a:solidFill>
                  <a:srgbClr val="FF0000"/>
                </a:solidFill>
              </a:rPr>
              <a:t>CAP: </a:t>
            </a:r>
            <a:r>
              <a:rPr lang="en-GB" sz="2000" b="1" dirty="0" smtClean="0"/>
              <a:t>C</a:t>
            </a:r>
            <a:r>
              <a:rPr lang="en-GB" sz="2000" b="1" dirty="0" smtClean="0">
                <a:solidFill>
                  <a:srgbClr val="FF0000"/>
                </a:solidFill>
              </a:rPr>
              <a:t>onsistency, </a:t>
            </a:r>
            <a:r>
              <a:rPr lang="en-GB" sz="2000" b="1" dirty="0" smtClean="0"/>
              <a:t>A</a:t>
            </a:r>
            <a:r>
              <a:rPr lang="en-GB" sz="2000" b="1" dirty="0" smtClean="0">
                <a:solidFill>
                  <a:srgbClr val="FF0000"/>
                </a:solidFill>
              </a:rPr>
              <a:t>vailability, </a:t>
            </a:r>
            <a:r>
              <a:rPr lang="en-GB" sz="2000" b="1" dirty="0" smtClean="0"/>
              <a:t>P</a:t>
            </a:r>
            <a:r>
              <a:rPr lang="en-GB" sz="2000" b="1" dirty="0" smtClean="0">
                <a:solidFill>
                  <a:srgbClr val="FF0000"/>
                </a:solidFill>
              </a:rPr>
              <a:t>artition Tolerance</a:t>
            </a:r>
          </a:p>
          <a:p>
            <a:pPr algn="just">
              <a:lnSpc>
                <a:spcPct val="200000"/>
              </a:lnSpc>
            </a:pPr>
            <a:r>
              <a:rPr lang="en-GB" sz="2000" b="1" dirty="0" smtClean="0">
                <a:solidFill>
                  <a:srgbClr val="FF0000"/>
                </a:solidFill>
              </a:rPr>
              <a:t>Consistency: </a:t>
            </a:r>
            <a:r>
              <a:rPr lang="en-GB" sz="2000" dirty="0" smtClean="0"/>
              <a:t>All the nodes see the same data item at the same time</a:t>
            </a:r>
            <a:r>
              <a:rPr lang="en-GB" sz="2000" b="1" dirty="0" smtClean="0">
                <a:solidFill>
                  <a:srgbClr val="FF0000"/>
                </a:solidFill>
              </a:rPr>
              <a:t>.</a:t>
            </a:r>
          </a:p>
          <a:p>
            <a:pPr algn="just">
              <a:lnSpc>
                <a:spcPct val="200000"/>
              </a:lnSpc>
            </a:pPr>
            <a:r>
              <a:rPr lang="en-GB" sz="2000" b="1" dirty="0" smtClean="0">
                <a:solidFill>
                  <a:srgbClr val="FF0000"/>
                </a:solidFill>
              </a:rPr>
              <a:t>Availability: </a:t>
            </a:r>
            <a:r>
              <a:rPr lang="en-GB" sz="2000" dirty="0" smtClean="0"/>
              <a:t>Every Request Received By a database node(not fail) should result in the correct response.</a:t>
            </a:r>
          </a:p>
          <a:p>
            <a:pPr algn="just">
              <a:lnSpc>
                <a:spcPct val="200000"/>
              </a:lnSpc>
            </a:pPr>
            <a:r>
              <a:rPr lang="en-GB" sz="2000" b="1" dirty="0" smtClean="0">
                <a:solidFill>
                  <a:srgbClr val="FF0000"/>
                </a:solidFill>
              </a:rPr>
              <a:t>Partition Tolerance: </a:t>
            </a:r>
            <a:r>
              <a:rPr lang="en-GB" sz="2000" dirty="0" smtClean="0"/>
              <a:t>The System Continues to operate despite arbitrary partitioning due to network failures.</a:t>
            </a:r>
          </a:p>
          <a:p>
            <a:pPr algn="just">
              <a:lnSpc>
                <a:spcPct val="150000"/>
              </a:lnSpc>
            </a:pP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11420164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7" name="Picture 6"/>
          <p:cNvPicPr>
            <a:picLocks noChangeAspect="1"/>
          </p:cNvPicPr>
          <p:nvPr/>
        </p:nvPicPr>
        <p:blipFill rotWithShape="1">
          <a:blip r:embed="rId2"/>
          <a:srcRect l="31845" t="31250" r="20718" b="25000"/>
          <a:stretch/>
        </p:blipFill>
        <p:spPr>
          <a:xfrm>
            <a:off x="330958" y="1190262"/>
            <a:ext cx="7843937" cy="4067226"/>
          </a:xfrm>
          <a:prstGeom prst="rect">
            <a:avLst/>
          </a:prstGeom>
        </p:spPr>
      </p:pic>
    </p:spTree>
    <p:extLst>
      <p:ext uri="{BB962C8B-B14F-4D97-AF65-F5344CB8AC3E}">
        <p14:creationId xmlns:p14="http://schemas.microsoft.com/office/powerpoint/2010/main" val="1969940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1015663"/>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203578" y="373120"/>
            <a:ext cx="6425821" cy="461665"/>
          </a:xfrm>
          <a:prstGeom prst="rect">
            <a:avLst/>
          </a:prstGeom>
          <a:noFill/>
        </p:spPr>
        <p:txBody>
          <a:bodyPr wrap="square" rtlCol="0">
            <a:spAutoFit/>
          </a:bodyPr>
          <a:lstStyle/>
          <a:p>
            <a:r>
              <a:rPr lang="en-GB" sz="2400" b="1" dirty="0" smtClean="0">
                <a:solidFill>
                  <a:srgbClr val="121214"/>
                </a:solidFill>
              </a:rPr>
              <a:t>Types of NoSQL (Cont’d…)</a:t>
            </a:r>
            <a:endParaRPr lang="en-IN" sz="2400" b="1" dirty="0"/>
          </a:p>
        </p:txBody>
      </p:sp>
      <p:pic>
        <p:nvPicPr>
          <p:cNvPr id="6" name="Picture 5">
            <a:extLst>
              <a:ext uri="{FF2B5EF4-FFF2-40B4-BE49-F238E27FC236}">
                <a16:creationId xmlns:a16="http://schemas.microsoft.com/office/drawing/2014/main" id="{ED8AE51C-EAF5-4656-87B9-F1F1E9BB4D87}"/>
              </a:ext>
            </a:extLst>
          </p:cNvPr>
          <p:cNvPicPr>
            <a:picLocks noChangeAspect="1"/>
          </p:cNvPicPr>
          <p:nvPr/>
        </p:nvPicPr>
        <p:blipFill>
          <a:blip r:embed="rId2"/>
          <a:stretch>
            <a:fillRect/>
          </a:stretch>
        </p:blipFill>
        <p:spPr>
          <a:xfrm>
            <a:off x="20782" y="1183335"/>
            <a:ext cx="2323065" cy="1350257"/>
          </a:xfrm>
          <a:prstGeom prst="rect">
            <a:avLst/>
          </a:prstGeom>
        </p:spPr>
      </p:pic>
      <p:pic>
        <p:nvPicPr>
          <p:cNvPr id="7" name="Picture 6">
            <a:extLst>
              <a:ext uri="{FF2B5EF4-FFF2-40B4-BE49-F238E27FC236}">
                <a16:creationId xmlns:a16="http://schemas.microsoft.com/office/drawing/2014/main" id="{D0ABFFAA-6A4D-4336-993B-355E544FDE94}"/>
              </a:ext>
            </a:extLst>
          </p:cNvPr>
          <p:cNvPicPr>
            <a:picLocks noChangeAspect="1"/>
          </p:cNvPicPr>
          <p:nvPr/>
        </p:nvPicPr>
        <p:blipFill>
          <a:blip r:embed="rId3"/>
          <a:stretch>
            <a:fillRect/>
          </a:stretch>
        </p:blipFill>
        <p:spPr>
          <a:xfrm>
            <a:off x="384314" y="2893890"/>
            <a:ext cx="1994169" cy="1387248"/>
          </a:xfrm>
          <a:prstGeom prst="rect">
            <a:avLst/>
          </a:prstGeom>
        </p:spPr>
      </p:pic>
      <p:pic>
        <p:nvPicPr>
          <p:cNvPr id="8" name="Picture 7">
            <a:extLst>
              <a:ext uri="{FF2B5EF4-FFF2-40B4-BE49-F238E27FC236}">
                <a16:creationId xmlns:a16="http://schemas.microsoft.com/office/drawing/2014/main" id="{93D04A5B-3012-4650-A30A-16A80F7DE88E}"/>
              </a:ext>
            </a:extLst>
          </p:cNvPr>
          <p:cNvPicPr>
            <a:picLocks noChangeAspect="1"/>
          </p:cNvPicPr>
          <p:nvPr/>
        </p:nvPicPr>
        <p:blipFill>
          <a:blip r:embed="rId4"/>
          <a:stretch>
            <a:fillRect/>
          </a:stretch>
        </p:blipFill>
        <p:spPr>
          <a:xfrm>
            <a:off x="384314" y="4641436"/>
            <a:ext cx="1931163" cy="1114557"/>
          </a:xfrm>
          <a:prstGeom prst="rect">
            <a:avLst/>
          </a:prstGeom>
        </p:spPr>
      </p:pic>
      <p:sp>
        <p:nvSpPr>
          <p:cNvPr id="9" name="Rectangle 3">
            <a:extLst>
              <a:ext uri="{FF2B5EF4-FFF2-40B4-BE49-F238E27FC236}">
                <a16:creationId xmlns:a16="http://schemas.microsoft.com/office/drawing/2014/main" id="{774AFDF3-9520-4D26-A641-76FB3B4D3B6E}"/>
              </a:ext>
            </a:extLst>
          </p:cNvPr>
          <p:cNvSpPr txBox="1">
            <a:spLocks noChangeArrowheads="1"/>
          </p:cNvSpPr>
          <p:nvPr/>
        </p:nvSpPr>
        <p:spPr>
          <a:xfrm>
            <a:off x="2861449" y="1292782"/>
            <a:ext cx="3242975" cy="4589463"/>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defRPr/>
            </a:pPr>
            <a:endParaRPr lang="hu-HU" dirty="0"/>
          </a:p>
          <a:p>
            <a:pPr marL="0" indent="0">
              <a:buNone/>
              <a:defRPr/>
            </a:pPr>
            <a:r>
              <a:rPr lang="hu-HU" dirty="0"/>
              <a:t>Graph database </a:t>
            </a:r>
          </a:p>
          <a:p>
            <a:pPr marL="0" indent="0">
              <a:buNone/>
              <a:defRPr/>
            </a:pPr>
            <a:endParaRPr lang="en-US" dirty="0"/>
          </a:p>
          <a:p>
            <a:pPr marL="0" indent="0">
              <a:buNone/>
              <a:defRPr/>
            </a:pPr>
            <a:endParaRPr lang="hu-HU" dirty="0"/>
          </a:p>
          <a:p>
            <a:pPr marL="0" indent="0">
              <a:buNone/>
              <a:defRPr/>
            </a:pPr>
            <a:r>
              <a:rPr lang="hu-HU" dirty="0"/>
              <a:t>Document-oriented </a:t>
            </a:r>
          </a:p>
          <a:p>
            <a:pPr marL="114300" indent="0">
              <a:buFont typeface="Arial" panose="020B0604020202020204" pitchFamily="34" charset="0"/>
              <a:buNone/>
              <a:defRPr/>
            </a:pPr>
            <a:endParaRPr lang="en-US" dirty="0"/>
          </a:p>
          <a:p>
            <a:pPr marL="114300" indent="0">
              <a:buFont typeface="Arial" panose="020B0604020202020204" pitchFamily="34" charset="0"/>
              <a:buNone/>
              <a:defRPr/>
            </a:pPr>
            <a:endParaRPr lang="hu-HU" dirty="0"/>
          </a:p>
          <a:p>
            <a:pPr marL="0" indent="0">
              <a:buNone/>
              <a:defRPr/>
            </a:pPr>
            <a:r>
              <a:rPr lang="hu-HU" dirty="0"/>
              <a:t>Column family</a:t>
            </a:r>
          </a:p>
        </p:txBody>
      </p:sp>
      <p:pic>
        <p:nvPicPr>
          <p:cNvPr id="10" name="Picture 7">
            <a:extLst>
              <a:ext uri="{FF2B5EF4-FFF2-40B4-BE49-F238E27FC236}">
                <a16:creationId xmlns:a16="http://schemas.microsoft.com/office/drawing/2014/main" id="{E83009BF-564F-4359-A5E5-10B4CE4F0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512" y="1858463"/>
            <a:ext cx="15128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DB7EBBAD-C9A1-4891-BE9B-88C830523B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6189" y="1597408"/>
            <a:ext cx="9525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descr="MongoDB">
            <a:extLst>
              <a:ext uri="{FF2B5EF4-FFF2-40B4-BE49-F238E27FC236}">
                <a16:creationId xmlns:a16="http://schemas.microsoft.com/office/drawing/2014/main" id="{777A77C9-3F88-4C09-9F11-7C9F037D0F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536" y="3436489"/>
            <a:ext cx="16446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78688E82-6894-4245-BD46-04A74126ED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4948" y="3276944"/>
            <a:ext cx="954088"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a:extLst>
              <a:ext uri="{FF2B5EF4-FFF2-40B4-BE49-F238E27FC236}">
                <a16:creationId xmlns:a16="http://schemas.microsoft.com/office/drawing/2014/main" id="{400607F3-26BD-4A65-9AB4-FDE66D326B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656" y="4794390"/>
            <a:ext cx="108108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3">
            <a:extLst>
              <a:ext uri="{FF2B5EF4-FFF2-40B4-BE49-F238E27FC236}">
                <a16:creationId xmlns:a16="http://schemas.microsoft.com/office/drawing/2014/main" id="{A7F38129-BFD1-45AC-AC23-7B94CF18E9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48480" y="4788470"/>
            <a:ext cx="1122363"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543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9">
                                            <p:txEl>
                                              <p:pRg st="4" end="4"/>
                                            </p:txEl>
                                          </p:spTgt>
                                        </p:tgtEl>
                                        <p:attrNameLst>
                                          <p:attrName>style.fontWeight</p:attrName>
                                        </p:attrNameLst>
                                      </p:cBhvr>
                                      <p:to>
                                        <p:strVal val="bold"/>
                                      </p:to>
                                    </p:set>
                                  </p:childTnLst>
                                </p:cTn>
                              </p:par>
                              <p:par>
                                <p:cTn id="7" presetID="9" presetClass="emph" presetSubtype="0" nodeType="withEffect">
                                  <p:stCondLst>
                                    <p:cond delay="0"/>
                                  </p:stCondLst>
                                  <p:childTnLst>
                                    <p:set>
                                      <p:cBhvr rctx="PPT">
                                        <p:cTn id="8" dur="indefinite"/>
                                        <p:tgtEl>
                                          <p:spTgt spid="9">
                                            <p:txEl>
                                              <p:pRg st="7" end="7"/>
                                            </p:txEl>
                                          </p:spTgt>
                                        </p:tgtEl>
                                        <p:attrNameLst>
                                          <p:attrName>style.opacity</p:attrName>
                                        </p:attrNameLst>
                                      </p:cBhvr>
                                      <p:to>
                                        <p:strVal val="0.5"/>
                                      </p:to>
                                    </p:set>
                                    <p:animEffect filter="image" prLst="opacity: 0.5">
                                      <p:cBhvr rctx="IE">
                                        <p:cTn id="9" dur="indefinite"/>
                                        <p:tgtEl>
                                          <p:spTgt spid="9">
                                            <p:txEl>
                                              <p:pRg st="7" end="7"/>
                                            </p:txEl>
                                          </p:spTgt>
                                        </p:tgtEl>
                                      </p:cBhvr>
                                    </p:animEffect>
                                  </p:childTnLst>
                                </p:cTn>
                              </p:par>
                              <p:par>
                                <p:cTn id="10" presetID="9" presetClass="emph" presetSubtype="0" nodeType="withEffect">
                                  <p:stCondLst>
                                    <p:cond delay="0"/>
                                  </p:stCondLst>
                                  <p:childTnLst>
                                    <p:set>
                                      <p:cBhvr rctx="PPT">
                                        <p:cTn id="11" dur="indefinite"/>
                                        <p:tgtEl>
                                          <p:spTgt spid="9">
                                            <p:txEl>
                                              <p:pRg st="1" end="1"/>
                                            </p:txEl>
                                          </p:spTgt>
                                        </p:tgtEl>
                                        <p:attrNameLst>
                                          <p:attrName>style.opacity</p:attrName>
                                        </p:attrNameLst>
                                      </p:cBhvr>
                                      <p:to>
                                        <p:strVal val="0.5"/>
                                      </p:to>
                                    </p:set>
                                    <p:animEffect filter="image" prLst="opacity: 0.5">
                                      <p:cBhvr rctx="IE">
                                        <p:cTn id="12" dur="indefinite"/>
                                        <p:tgtEl>
                                          <p:spTgt spid="9">
                                            <p:txEl>
                                              <p:pRg st="1" end="1"/>
                                            </p:txEl>
                                          </p:spTgt>
                                        </p:tgtEl>
                                      </p:cBhvr>
                                    </p:animEffect>
                                  </p:childTnLst>
                                </p:cTn>
                              </p:par>
                              <p:par>
                                <p:cTn id="13" presetID="9" presetClass="emph" presetSubtype="0" nodeType="withEffect">
                                  <p:stCondLst>
                                    <p:cond delay="0"/>
                                  </p:stCondLst>
                                  <p:childTnLst>
                                    <p:set>
                                      <p:cBhvr rctx="PPT">
                                        <p:cTn id="14" dur="indefinite"/>
                                        <p:tgtEl>
                                          <p:spTgt spid="10"/>
                                        </p:tgtEl>
                                        <p:attrNameLst>
                                          <p:attrName>style.opacity</p:attrName>
                                        </p:attrNameLst>
                                      </p:cBhvr>
                                      <p:to>
                                        <p:strVal val="0.5"/>
                                      </p:to>
                                    </p:set>
                                    <p:animEffect filter="image" prLst="opacity: 0.5">
                                      <p:cBhvr rctx="IE">
                                        <p:cTn id="15" dur="indefinite"/>
                                        <p:tgtEl>
                                          <p:spTgt spid="10"/>
                                        </p:tgtEl>
                                      </p:cBhvr>
                                    </p:animEffect>
                                  </p:childTnLst>
                                </p:cTn>
                              </p:par>
                              <p:par>
                                <p:cTn id="16" presetID="9" presetClass="emph" presetSubtype="0" nodeType="withEffect">
                                  <p:stCondLst>
                                    <p:cond delay="0"/>
                                  </p:stCondLst>
                                  <p:childTnLst>
                                    <p:set>
                                      <p:cBhvr rctx="PPT">
                                        <p:cTn id="17" dur="indefinite"/>
                                        <p:tgtEl>
                                          <p:spTgt spid="11"/>
                                        </p:tgtEl>
                                        <p:attrNameLst>
                                          <p:attrName>style.opacity</p:attrName>
                                        </p:attrNameLst>
                                      </p:cBhvr>
                                      <p:to>
                                        <p:strVal val="0.5"/>
                                      </p:to>
                                    </p:set>
                                    <p:animEffect filter="image" prLst="opacity: 0.5">
                                      <p:cBhvr rctx="IE">
                                        <p:cTn id="18" dur="indefinite"/>
                                        <p:tgtEl>
                                          <p:spTgt spid="11"/>
                                        </p:tgtEl>
                                      </p:cBhvr>
                                    </p:animEffect>
                                  </p:childTnLst>
                                </p:cTn>
                              </p:par>
                              <p:par>
                                <p:cTn id="19" presetID="9" presetClass="emph" presetSubtype="0" nodeType="withEffect">
                                  <p:stCondLst>
                                    <p:cond delay="0"/>
                                  </p:stCondLst>
                                  <p:childTnLst>
                                    <p:set>
                                      <p:cBhvr rctx="PPT">
                                        <p:cTn id="20" dur="indefinite"/>
                                        <p:tgtEl>
                                          <p:spTgt spid="13"/>
                                        </p:tgtEl>
                                        <p:attrNameLst>
                                          <p:attrName>style.opacity</p:attrName>
                                        </p:attrNameLst>
                                      </p:cBhvr>
                                      <p:to>
                                        <p:strVal val="0.5"/>
                                      </p:to>
                                    </p:set>
                                    <p:animEffect filter="image" prLst="opacity: 0.5">
                                      <p:cBhvr rctx="IE">
                                        <p:cTn id="21" dur="indefinite"/>
                                        <p:tgtEl>
                                          <p:spTgt spid="13"/>
                                        </p:tgtEl>
                                      </p:cBhvr>
                                    </p:animEffect>
                                  </p:childTnLst>
                                </p:cTn>
                              </p:par>
                              <p:par>
                                <p:cTn id="22" presetID="9" presetClass="emph" presetSubtype="0" nodeType="withEffect">
                                  <p:stCondLst>
                                    <p:cond delay="0"/>
                                  </p:stCondLst>
                                  <p:childTnLst>
                                    <p:set>
                                      <p:cBhvr rctx="PPT">
                                        <p:cTn id="23" dur="indefinite"/>
                                        <p:tgtEl>
                                          <p:spTgt spid="15"/>
                                        </p:tgtEl>
                                        <p:attrNameLst>
                                          <p:attrName>style.opacity</p:attrName>
                                        </p:attrNameLst>
                                      </p:cBhvr>
                                      <p:to>
                                        <p:strVal val="0.5"/>
                                      </p:to>
                                    </p:set>
                                    <p:animEffect filter="image" prLst="opacity: 0.5">
                                      <p:cBhvr rctx="IE">
                                        <p:cTn id="24" dur="indefinite"/>
                                        <p:tgtEl>
                                          <p:spTgt spid="15"/>
                                        </p:tgtEl>
                                      </p:cBhvr>
                                    </p:animEffect>
                                  </p:childTnLst>
                                </p:cTn>
                              </p:par>
                              <p:par>
                                <p:cTn id="25" presetID="9" presetClass="emph" presetSubtype="0" nodeType="withEffect">
                                  <p:stCondLst>
                                    <p:cond delay="0"/>
                                  </p:stCondLst>
                                  <p:childTnLst>
                                    <p:set>
                                      <p:cBhvr rctx="PPT">
                                        <p:cTn id="26" dur="indefinite"/>
                                        <p:tgtEl>
                                          <p:spTgt spid="14"/>
                                        </p:tgtEl>
                                        <p:attrNameLst>
                                          <p:attrName>style.opacity</p:attrName>
                                        </p:attrNameLst>
                                      </p:cBhvr>
                                      <p:to>
                                        <p:strVal val="0.5"/>
                                      </p:to>
                                    </p:set>
                                    <p:animEffect filter="image" prLst="opacity: 0.5">
                                      <p:cBhvr rctx="IE">
                                        <p:cTn id="2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6" name="Picture 5"/>
          <p:cNvPicPr>
            <a:picLocks noChangeAspect="1"/>
          </p:cNvPicPr>
          <p:nvPr/>
        </p:nvPicPr>
        <p:blipFill rotWithShape="1">
          <a:blip r:embed="rId2"/>
          <a:srcRect l="25402" t="31250" r="17790" b="21875"/>
          <a:stretch/>
        </p:blipFill>
        <p:spPr>
          <a:xfrm>
            <a:off x="876299" y="1447800"/>
            <a:ext cx="7391401" cy="3429000"/>
          </a:xfrm>
          <a:prstGeom prst="rect">
            <a:avLst/>
          </a:prstGeom>
        </p:spPr>
      </p:pic>
    </p:spTree>
    <p:extLst>
      <p:ext uri="{BB962C8B-B14F-4D97-AF65-F5344CB8AC3E}">
        <p14:creationId xmlns:p14="http://schemas.microsoft.com/office/powerpoint/2010/main" val="40414141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7" name="Picture 6"/>
          <p:cNvPicPr>
            <a:picLocks noChangeAspect="1"/>
          </p:cNvPicPr>
          <p:nvPr/>
        </p:nvPicPr>
        <p:blipFill rotWithShape="1">
          <a:blip r:embed="rId2"/>
          <a:srcRect l="27746" t="31249" r="20717" b="22918"/>
          <a:stretch/>
        </p:blipFill>
        <p:spPr>
          <a:xfrm>
            <a:off x="1219199" y="1563731"/>
            <a:ext cx="6705601" cy="3352800"/>
          </a:xfrm>
          <a:prstGeom prst="rect">
            <a:avLst/>
          </a:prstGeom>
        </p:spPr>
      </p:pic>
    </p:spTree>
    <p:extLst>
      <p:ext uri="{BB962C8B-B14F-4D97-AF65-F5344CB8AC3E}">
        <p14:creationId xmlns:p14="http://schemas.microsoft.com/office/powerpoint/2010/main" val="2734139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6" name="Picture 5"/>
          <p:cNvPicPr>
            <a:picLocks noChangeAspect="1"/>
          </p:cNvPicPr>
          <p:nvPr/>
        </p:nvPicPr>
        <p:blipFill rotWithShape="1">
          <a:blip r:embed="rId2"/>
          <a:srcRect l="27159" t="32292" r="16618" b="22916"/>
          <a:stretch/>
        </p:blipFill>
        <p:spPr>
          <a:xfrm>
            <a:off x="787588" y="1536022"/>
            <a:ext cx="7315201" cy="3276600"/>
          </a:xfrm>
          <a:prstGeom prst="rect">
            <a:avLst/>
          </a:prstGeom>
        </p:spPr>
      </p:pic>
    </p:spTree>
    <p:extLst>
      <p:ext uri="{BB962C8B-B14F-4D97-AF65-F5344CB8AC3E}">
        <p14:creationId xmlns:p14="http://schemas.microsoft.com/office/powerpoint/2010/main" val="7802892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66800"/>
            <a:ext cx="8864221" cy="496931"/>
          </a:xfrm>
          <a:prstGeom prst="rect">
            <a:avLst/>
          </a:prstGeom>
        </p:spPr>
        <p:txBody>
          <a:bodyPr wrap="square">
            <a:spAutoFit/>
          </a:bodyPr>
          <a:lstStyle/>
          <a:p>
            <a:pPr algn="just">
              <a:lnSpc>
                <a:spcPct val="150000"/>
              </a:lnSpc>
            </a:pPr>
            <a:endParaRPr lang="en-US" sz="2000" dirty="0"/>
          </a:p>
        </p:txBody>
      </p:sp>
      <p:pic>
        <p:nvPicPr>
          <p:cNvPr id="7" name="Picture 6"/>
          <p:cNvPicPr>
            <a:picLocks noChangeAspect="1"/>
          </p:cNvPicPr>
          <p:nvPr/>
        </p:nvPicPr>
        <p:blipFill rotWithShape="1">
          <a:blip r:embed="rId2"/>
          <a:srcRect l="27746" t="18750" r="24817" b="13542"/>
          <a:stretch/>
        </p:blipFill>
        <p:spPr>
          <a:xfrm>
            <a:off x="1549587" y="1066800"/>
            <a:ext cx="6172201" cy="4953000"/>
          </a:xfrm>
          <a:prstGeom prst="rect">
            <a:avLst/>
          </a:prstGeom>
        </p:spPr>
      </p:pic>
    </p:spTree>
    <p:extLst>
      <p:ext uri="{BB962C8B-B14F-4D97-AF65-F5344CB8AC3E}">
        <p14:creationId xmlns:p14="http://schemas.microsoft.com/office/powerpoint/2010/main" val="1634961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05596"/>
            <a:ext cx="8864221" cy="5170646"/>
          </a:xfrm>
          <a:prstGeom prst="rect">
            <a:avLst/>
          </a:prstGeom>
        </p:spPr>
        <p:txBody>
          <a:bodyPr wrap="square">
            <a:spAutoFit/>
          </a:bodyPr>
          <a:lstStyle/>
          <a:p>
            <a:pPr algn="just">
              <a:lnSpc>
                <a:spcPct val="150000"/>
              </a:lnSpc>
            </a:pPr>
            <a:r>
              <a:rPr lang="en-GB" sz="2000" dirty="0" smtClean="0"/>
              <a:t>The </a:t>
            </a:r>
            <a:r>
              <a:rPr lang="en-GB" sz="2000" b="1" i="1" dirty="0" smtClean="0"/>
              <a:t>CAP theorem is a tool </a:t>
            </a:r>
            <a:r>
              <a:rPr lang="en-GB" sz="2000" dirty="0" smtClean="0"/>
              <a:t>used to make system designers aware of the trade-offs while designing networked shared–data systems.</a:t>
            </a:r>
          </a:p>
          <a:p>
            <a:pPr algn="just">
              <a:lnSpc>
                <a:spcPct val="150000"/>
              </a:lnSpc>
            </a:pPr>
            <a:r>
              <a:rPr lang="en-GB" sz="2000" b="1" dirty="0" smtClean="0"/>
              <a:t>Consistency: </a:t>
            </a:r>
            <a:r>
              <a:rPr lang="en-GB" sz="2000" dirty="0" smtClean="0"/>
              <a:t>a guarantee that every node in a distributed cluster returns the same, most recent, and successful write. (</a:t>
            </a:r>
            <a:r>
              <a:rPr lang="en-GB" sz="2000" b="1" i="1" dirty="0" smtClean="0">
                <a:solidFill>
                  <a:srgbClr val="FF0000"/>
                </a:solidFill>
              </a:rPr>
              <a:t>Every Client has the same view of data</a:t>
            </a:r>
            <a:r>
              <a:rPr lang="en-GB" sz="2000" dirty="0" smtClean="0"/>
              <a:t>)</a:t>
            </a:r>
            <a:endParaRPr lang="en-GB" sz="2000" dirty="0"/>
          </a:p>
          <a:p>
            <a:pPr algn="just">
              <a:lnSpc>
                <a:spcPct val="150000"/>
              </a:lnSpc>
            </a:pPr>
            <a:r>
              <a:rPr lang="en-GB" sz="2000" b="1" dirty="0" smtClean="0"/>
              <a:t>Availability: </a:t>
            </a:r>
            <a:r>
              <a:rPr lang="en-GB" sz="2000" dirty="0" smtClean="0"/>
              <a:t>Every non-failing node returns a response for all read and writes requests in a </a:t>
            </a:r>
            <a:r>
              <a:rPr lang="en-GB" sz="2000" b="1" i="1" dirty="0" smtClean="0">
                <a:solidFill>
                  <a:srgbClr val="FF0000"/>
                </a:solidFill>
              </a:rPr>
              <a:t>responsible amount of time.</a:t>
            </a:r>
          </a:p>
          <a:p>
            <a:pPr algn="just">
              <a:lnSpc>
                <a:spcPct val="150000"/>
              </a:lnSpc>
            </a:pPr>
            <a:r>
              <a:rPr lang="en-GB" sz="2000" b="1" dirty="0" smtClean="0"/>
              <a:t>Partition Tolerant</a:t>
            </a:r>
            <a:r>
              <a:rPr lang="en-GB" sz="2000" dirty="0" smtClean="0"/>
              <a:t>: The System continues to function and upholds its consistency guarantees in spite of </a:t>
            </a:r>
            <a:r>
              <a:rPr lang="en-GB" sz="2000" b="1" i="1" dirty="0" smtClean="0">
                <a:solidFill>
                  <a:srgbClr val="FF0000"/>
                </a:solidFill>
              </a:rPr>
              <a:t>network partitions.</a:t>
            </a:r>
          </a:p>
          <a:p>
            <a:pPr algn="just">
              <a:lnSpc>
                <a:spcPct val="150000"/>
              </a:lnSpc>
            </a:pP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42507122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05596"/>
            <a:ext cx="8864221" cy="4708981"/>
          </a:xfrm>
          <a:prstGeom prst="rect">
            <a:avLst/>
          </a:prstGeom>
        </p:spPr>
        <p:txBody>
          <a:bodyPr wrap="square">
            <a:spAutoFit/>
          </a:bodyPr>
          <a:lstStyle/>
          <a:p>
            <a:pPr algn="just">
              <a:lnSpc>
                <a:spcPct val="150000"/>
              </a:lnSpc>
            </a:pPr>
            <a:r>
              <a:rPr lang="en-GB" sz="2000" dirty="0" smtClean="0"/>
              <a:t>The </a:t>
            </a:r>
            <a:r>
              <a:rPr lang="en-GB" sz="2000" b="1" dirty="0" smtClean="0">
                <a:solidFill>
                  <a:srgbClr val="FF0000"/>
                </a:solidFill>
              </a:rPr>
              <a:t>c</a:t>
            </a:r>
            <a:r>
              <a:rPr lang="en-GB" sz="2000" dirty="0" smtClean="0"/>
              <a:t> and </a:t>
            </a:r>
            <a:r>
              <a:rPr lang="en-GB" sz="2000" b="1" dirty="0" smtClean="0">
                <a:solidFill>
                  <a:srgbClr val="FF0000"/>
                </a:solidFill>
              </a:rPr>
              <a:t>a</a:t>
            </a:r>
            <a:r>
              <a:rPr lang="en-GB" sz="2000" dirty="0" smtClean="0"/>
              <a:t> in acid represent different concepts than the </a:t>
            </a:r>
            <a:r>
              <a:rPr lang="en-GB" sz="2000" b="1" dirty="0" smtClean="0">
                <a:solidFill>
                  <a:srgbClr val="FF0000"/>
                </a:solidFill>
              </a:rPr>
              <a:t>c </a:t>
            </a:r>
            <a:r>
              <a:rPr lang="en-GB" sz="2000" dirty="0" smtClean="0"/>
              <a:t>and </a:t>
            </a:r>
            <a:r>
              <a:rPr lang="en-GB" sz="2000" b="1" dirty="0" smtClean="0">
                <a:solidFill>
                  <a:srgbClr val="FF0000"/>
                </a:solidFill>
              </a:rPr>
              <a:t>a</a:t>
            </a:r>
            <a:r>
              <a:rPr lang="en-GB" sz="2000" dirty="0" smtClean="0"/>
              <a:t> in the cap theorem.</a:t>
            </a:r>
          </a:p>
          <a:p>
            <a:pPr algn="just">
              <a:lnSpc>
                <a:spcPct val="150000"/>
              </a:lnSpc>
            </a:pPr>
            <a:r>
              <a:rPr lang="en-GB" sz="2000" b="1" dirty="0" smtClean="0">
                <a:solidFill>
                  <a:srgbClr val="FF0000"/>
                </a:solidFill>
              </a:rPr>
              <a:t>CP (consistent and partition tolerance) </a:t>
            </a:r>
            <a:r>
              <a:rPr lang="en-GB" sz="2000" dirty="0" smtClean="0"/>
              <a:t>:  CP is referring to a category of systems where availability is sacrificed only in the case of the network.</a:t>
            </a:r>
          </a:p>
          <a:p>
            <a:pPr algn="just">
              <a:lnSpc>
                <a:spcPct val="150000"/>
              </a:lnSpc>
            </a:pPr>
            <a:r>
              <a:rPr lang="en-GB" sz="2000" b="1" dirty="0" smtClean="0">
                <a:solidFill>
                  <a:srgbClr val="FF0000"/>
                </a:solidFill>
              </a:rPr>
              <a:t>CA (consistent and available): </a:t>
            </a:r>
            <a:r>
              <a:rPr lang="en-GB" sz="2000" dirty="0" smtClean="0"/>
              <a:t>Single node DB servers categorized as ca systems. single node DB servers do not need to deal with partition tolerance.</a:t>
            </a:r>
          </a:p>
          <a:p>
            <a:pPr algn="just">
              <a:lnSpc>
                <a:spcPct val="150000"/>
              </a:lnSpc>
            </a:pPr>
            <a:r>
              <a:rPr lang="en-GB" sz="2000" b="1" dirty="0" smtClean="0">
                <a:solidFill>
                  <a:srgbClr val="FF0000"/>
                </a:solidFill>
              </a:rPr>
              <a:t>AP (available and partition tolerant)</a:t>
            </a:r>
            <a:r>
              <a:rPr lang="en-GB" sz="2000" dirty="0" smtClean="0"/>
              <a:t> : These are the systems that are available and partition tolerant but cannot guarantee consistency.</a:t>
            </a:r>
          </a:p>
          <a:p>
            <a:pPr algn="just">
              <a:lnSpc>
                <a:spcPct val="150000"/>
              </a:lnSpc>
            </a:pP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35521690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CAP Theorem (Cont’d…)</a:t>
            </a:r>
          </a:p>
        </p:txBody>
      </p:sp>
      <p:sp>
        <p:nvSpPr>
          <p:cNvPr id="8" name="Rectangle 7"/>
          <p:cNvSpPr/>
          <p:nvPr/>
        </p:nvSpPr>
        <p:spPr>
          <a:xfrm>
            <a:off x="203578" y="1005596"/>
            <a:ext cx="8864221" cy="1938992"/>
          </a:xfrm>
          <a:prstGeom prst="rect">
            <a:avLst/>
          </a:prstGeom>
        </p:spPr>
        <p:txBody>
          <a:bodyPr wrap="square">
            <a:spAutoFit/>
          </a:bodyPr>
          <a:lstStyle/>
          <a:p>
            <a:pPr algn="just">
              <a:lnSpc>
                <a:spcPct val="150000"/>
              </a:lnSpc>
            </a:pPr>
            <a:r>
              <a:rPr lang="en-GB" sz="2000" dirty="0" smtClean="0"/>
              <a:t>The correct way to think about </a:t>
            </a:r>
            <a:r>
              <a:rPr lang="en-GB" sz="2000" b="1" i="1" dirty="0" smtClean="0"/>
              <a:t>the cap </a:t>
            </a:r>
            <a:r>
              <a:rPr lang="en-GB" sz="2000" dirty="0" smtClean="0"/>
              <a:t>is that in case of a network partition ( a rare occurrence) one needs to choose between </a:t>
            </a:r>
            <a:r>
              <a:rPr lang="en-GB" sz="2000" b="1" i="1" dirty="0" smtClean="0"/>
              <a:t>availability and consistency.</a:t>
            </a:r>
          </a:p>
          <a:p>
            <a:pPr algn="just">
              <a:lnSpc>
                <a:spcPct val="150000"/>
              </a:lnSpc>
            </a:pP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3752201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Summary</a:t>
            </a:r>
          </a:p>
        </p:txBody>
      </p:sp>
      <p:sp>
        <p:nvSpPr>
          <p:cNvPr id="8" name="Rectangle 7"/>
          <p:cNvSpPr/>
          <p:nvPr/>
        </p:nvSpPr>
        <p:spPr>
          <a:xfrm>
            <a:off x="203578" y="1005596"/>
            <a:ext cx="8864221" cy="609397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FF0000"/>
                </a:solidFill>
              </a:rPr>
              <a:t>RDBMS:</a:t>
            </a:r>
            <a:r>
              <a:rPr lang="en-GB" sz="2000" dirty="0" smtClean="0"/>
              <a:t> To Exhibit Strong Consistency By Avoiding all the various Inconsistencies.</a:t>
            </a:r>
          </a:p>
          <a:p>
            <a:pPr marL="342900" indent="-342900" algn="just">
              <a:lnSpc>
                <a:spcPct val="150000"/>
              </a:lnSpc>
              <a:buFont typeface="Arial" panose="020B0604020202020204" pitchFamily="34" charset="0"/>
              <a:buChar char="•"/>
            </a:pPr>
            <a:r>
              <a:rPr lang="en-GB" sz="2000" dirty="0"/>
              <a:t> </a:t>
            </a:r>
            <a:r>
              <a:rPr lang="en-GB" sz="2000" b="1" dirty="0" smtClean="0">
                <a:solidFill>
                  <a:srgbClr val="FF0000"/>
                </a:solidFill>
              </a:rPr>
              <a:t>NoSQL </a:t>
            </a:r>
            <a:r>
              <a:rPr lang="en-GB" sz="2000" dirty="0" smtClean="0"/>
              <a:t>: CAP Theorem &amp; Eventual Consistency.</a:t>
            </a:r>
          </a:p>
          <a:p>
            <a:pPr marL="342900" indent="-342900" algn="just">
              <a:lnSpc>
                <a:spcPct val="150000"/>
              </a:lnSpc>
              <a:buFont typeface="Arial" panose="020B0604020202020204" pitchFamily="34" charset="0"/>
              <a:buChar char="•"/>
            </a:pPr>
            <a:r>
              <a:rPr lang="en-GB" sz="2000" b="1" dirty="0" smtClean="0">
                <a:solidFill>
                  <a:srgbClr val="FF0000"/>
                </a:solidFill>
              </a:rPr>
              <a:t>Pessimistic Approach</a:t>
            </a:r>
            <a:r>
              <a:rPr lang="en-GB" sz="2000" dirty="0" smtClean="0"/>
              <a:t>: Lock the data records to prevent conflicts.</a:t>
            </a:r>
          </a:p>
          <a:p>
            <a:pPr marL="342900" indent="-342900" algn="just">
              <a:lnSpc>
                <a:spcPct val="150000"/>
              </a:lnSpc>
              <a:buFont typeface="Arial" panose="020B0604020202020204" pitchFamily="34" charset="0"/>
              <a:buChar char="•"/>
            </a:pPr>
            <a:r>
              <a:rPr lang="en-GB" sz="2000" b="1" dirty="0" smtClean="0">
                <a:solidFill>
                  <a:srgbClr val="FF0000"/>
                </a:solidFill>
              </a:rPr>
              <a:t>Optimistic Approach</a:t>
            </a:r>
            <a:r>
              <a:rPr lang="en-GB" sz="2000" dirty="0" smtClean="0"/>
              <a:t>: Detects Conflicts and Fix them.</a:t>
            </a:r>
          </a:p>
          <a:p>
            <a:pPr marL="342900" indent="-342900" algn="just">
              <a:lnSpc>
                <a:spcPct val="150000"/>
              </a:lnSpc>
              <a:buFont typeface="Arial" panose="020B0604020202020204" pitchFamily="34" charset="0"/>
              <a:buChar char="•"/>
            </a:pPr>
            <a:r>
              <a:rPr lang="en-GB" sz="2000" dirty="0" smtClean="0"/>
              <a:t>To Get good consistency, you need to involve many nodes in data operations, but this increases latency. So, you often have to trade off consistency vs latency.</a:t>
            </a:r>
          </a:p>
          <a:p>
            <a:pPr marL="342900" indent="-342900" algn="just">
              <a:lnSpc>
                <a:spcPct val="150000"/>
              </a:lnSpc>
              <a:buFont typeface="Arial" panose="020B0604020202020204" pitchFamily="34" charset="0"/>
              <a:buChar char="•"/>
            </a:pPr>
            <a:r>
              <a:rPr lang="en-GB" sz="2000" dirty="0" smtClean="0"/>
              <a:t>The CAP Theorem states that if you get a network partition, you have to trade off the availability of data vs consistency.</a:t>
            </a:r>
          </a:p>
          <a:p>
            <a:pPr algn="just">
              <a:lnSpc>
                <a:spcPct val="150000"/>
              </a:lnSpc>
            </a:pPr>
            <a:endParaRPr lang="en-GB" sz="2000" dirty="0" smtClean="0"/>
          </a:p>
          <a:p>
            <a:pPr algn="just">
              <a:lnSpc>
                <a:spcPct val="150000"/>
              </a:lnSpc>
            </a:pPr>
            <a:r>
              <a:rPr lang="en-GB" sz="2000" dirty="0" smtClean="0"/>
              <a:t>  </a:t>
            </a: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7287701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Summary (Cont’d…)</a:t>
            </a:r>
          </a:p>
        </p:txBody>
      </p:sp>
      <p:sp>
        <p:nvSpPr>
          <p:cNvPr id="8" name="Rectangle 7"/>
          <p:cNvSpPr/>
          <p:nvPr/>
        </p:nvSpPr>
        <p:spPr>
          <a:xfrm>
            <a:off x="203578" y="1005596"/>
            <a:ext cx="8864221" cy="332398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smtClean="0"/>
              <a:t>Durability can also be a trade-off against latency, particularly if you want to survive failures with replicated data. You do not need to contact all replicants to preserve strong consistency with replication; you just need a large enough quorum.</a:t>
            </a:r>
          </a:p>
          <a:p>
            <a:pPr algn="just">
              <a:lnSpc>
                <a:spcPct val="150000"/>
              </a:lnSpc>
            </a:pPr>
            <a:endParaRPr lang="en-GB" sz="2000" dirty="0" smtClean="0"/>
          </a:p>
          <a:p>
            <a:pPr algn="just">
              <a:lnSpc>
                <a:spcPct val="150000"/>
              </a:lnSpc>
            </a:pPr>
            <a:r>
              <a:rPr lang="en-GB" sz="2000" dirty="0" smtClean="0"/>
              <a:t>  </a:t>
            </a:r>
            <a:endParaRPr lang="en-GB" sz="2000" dirty="0"/>
          </a:p>
          <a:p>
            <a:pPr algn="just">
              <a:lnSpc>
                <a:spcPct val="150000"/>
              </a:lnSpc>
            </a:pPr>
            <a:r>
              <a:rPr lang="en-GB" sz="2000" dirty="0" smtClean="0"/>
              <a:t> </a:t>
            </a:r>
            <a:endParaRPr lang="en-US" sz="2000" dirty="0"/>
          </a:p>
        </p:txBody>
      </p:sp>
    </p:spTree>
    <p:extLst>
      <p:ext uri="{BB962C8B-B14F-4D97-AF65-F5344CB8AC3E}">
        <p14:creationId xmlns:p14="http://schemas.microsoft.com/office/powerpoint/2010/main" val="21389156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5402" t="33333" r="13104" b="16666"/>
          <a:stretch/>
        </p:blipFill>
        <p:spPr>
          <a:xfrm>
            <a:off x="444688" y="1569975"/>
            <a:ext cx="8001001" cy="3657600"/>
          </a:xfrm>
          <a:prstGeom prst="rect">
            <a:avLst/>
          </a:prstGeom>
        </p:spPr>
      </p:pic>
    </p:spTree>
    <p:extLst>
      <p:ext uri="{BB962C8B-B14F-4D97-AF65-F5344CB8AC3E}">
        <p14:creationId xmlns:p14="http://schemas.microsoft.com/office/powerpoint/2010/main" val="2810312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1338828"/>
          </a:xfrm>
          <a:prstGeom prst="rect">
            <a:avLst/>
          </a:prstGeom>
        </p:spPr>
        <p:txBody>
          <a:bodyPr wrap="square">
            <a:spAutoFit/>
          </a:bodyPr>
          <a:lstStyle/>
          <a:p>
            <a:pPr algn="just">
              <a:lnSpc>
                <a:spcPct val="150000"/>
              </a:lnSpc>
            </a:pPr>
            <a:r>
              <a:rPr lang="en-GB" b="1" dirty="0"/>
              <a:t>Step 1 — Download the MongoDB MSI Installer Package</a:t>
            </a:r>
          </a:p>
          <a:p>
            <a:pPr algn="just">
              <a:lnSpc>
                <a:spcPct val="150000"/>
              </a:lnSpc>
            </a:pPr>
            <a:r>
              <a:rPr lang="en-GB" dirty="0"/>
              <a:t>Head </a:t>
            </a:r>
            <a:r>
              <a:rPr lang="en-GB" dirty="0" smtClean="0"/>
              <a:t>over</a:t>
            </a:r>
            <a:r>
              <a:rPr lang="en-GB" dirty="0"/>
              <a:t> and download the current version of MongoDB. Make sure you </a:t>
            </a:r>
            <a:r>
              <a:rPr lang="en-GB" b="1" dirty="0"/>
              <a:t>select MSI </a:t>
            </a:r>
            <a:r>
              <a:rPr lang="en-GB" dirty="0"/>
              <a:t>as the package you want to download.</a:t>
            </a: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MongoDB Basic Installation</a:t>
            </a:r>
            <a:endParaRPr lang="en-IN" sz="2400" b="1" dirty="0"/>
          </a:p>
        </p:txBody>
      </p:sp>
      <p:pic>
        <p:nvPicPr>
          <p:cNvPr id="7" name="Picture 6"/>
          <p:cNvPicPr>
            <a:picLocks noChangeAspect="1"/>
          </p:cNvPicPr>
          <p:nvPr/>
        </p:nvPicPr>
        <p:blipFill>
          <a:blip r:embed="rId2"/>
          <a:stretch>
            <a:fillRect/>
          </a:stretch>
        </p:blipFill>
        <p:spPr>
          <a:xfrm>
            <a:off x="2209800" y="2884567"/>
            <a:ext cx="6574978" cy="2954044"/>
          </a:xfrm>
          <a:prstGeom prst="rect">
            <a:avLst/>
          </a:prstGeom>
        </p:spPr>
      </p:pic>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spTree>
    <p:extLst>
      <p:ext uri="{BB962C8B-B14F-4D97-AF65-F5344CB8AC3E}">
        <p14:creationId xmlns:p14="http://schemas.microsoft.com/office/powerpoint/2010/main" val="40135965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6574" t="36459" r="13104" b="21875"/>
          <a:stretch/>
        </p:blipFill>
        <p:spPr>
          <a:xfrm>
            <a:off x="647699" y="1744260"/>
            <a:ext cx="7848601" cy="3048000"/>
          </a:xfrm>
          <a:prstGeom prst="rect">
            <a:avLst/>
          </a:prstGeom>
        </p:spPr>
      </p:pic>
    </p:spTree>
    <p:extLst>
      <p:ext uri="{BB962C8B-B14F-4D97-AF65-F5344CB8AC3E}">
        <p14:creationId xmlns:p14="http://schemas.microsoft.com/office/powerpoint/2010/main" val="29084122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81</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5402" t="20833" r="10762" b="19792"/>
          <a:stretch/>
        </p:blipFill>
        <p:spPr>
          <a:xfrm>
            <a:off x="470278" y="1204117"/>
            <a:ext cx="8305801" cy="4343400"/>
          </a:xfrm>
          <a:prstGeom prst="rect">
            <a:avLst/>
          </a:prstGeom>
        </p:spPr>
      </p:pic>
    </p:spTree>
    <p:extLst>
      <p:ext uri="{BB962C8B-B14F-4D97-AF65-F5344CB8AC3E}">
        <p14:creationId xmlns:p14="http://schemas.microsoft.com/office/powerpoint/2010/main" val="12857904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8917" t="20833" r="10176" b="28125"/>
          <a:stretch/>
        </p:blipFill>
        <p:spPr>
          <a:xfrm>
            <a:off x="660778" y="1239836"/>
            <a:ext cx="7924801" cy="3733800"/>
          </a:xfrm>
          <a:prstGeom prst="rect">
            <a:avLst/>
          </a:prstGeom>
        </p:spPr>
      </p:pic>
    </p:spTree>
    <p:extLst>
      <p:ext uri="{BB962C8B-B14F-4D97-AF65-F5344CB8AC3E}">
        <p14:creationId xmlns:p14="http://schemas.microsoft.com/office/powerpoint/2010/main" val="26931760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7160" t="30209" r="11932" b="21875"/>
          <a:stretch/>
        </p:blipFill>
        <p:spPr>
          <a:xfrm>
            <a:off x="482788" y="1447800"/>
            <a:ext cx="7924801" cy="3505200"/>
          </a:xfrm>
          <a:prstGeom prst="rect">
            <a:avLst/>
          </a:prstGeom>
        </p:spPr>
      </p:pic>
    </p:spTree>
    <p:extLst>
      <p:ext uri="{BB962C8B-B14F-4D97-AF65-F5344CB8AC3E}">
        <p14:creationId xmlns:p14="http://schemas.microsoft.com/office/powerpoint/2010/main" val="35551927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5987" t="20833" r="10176" b="31250"/>
          <a:stretch/>
        </p:blipFill>
        <p:spPr>
          <a:xfrm>
            <a:off x="330958" y="1284322"/>
            <a:ext cx="8305801" cy="3505200"/>
          </a:xfrm>
          <a:prstGeom prst="rect">
            <a:avLst/>
          </a:prstGeom>
        </p:spPr>
      </p:pic>
    </p:spTree>
    <p:extLst>
      <p:ext uri="{BB962C8B-B14F-4D97-AF65-F5344CB8AC3E}">
        <p14:creationId xmlns:p14="http://schemas.microsoft.com/office/powerpoint/2010/main" val="14797802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7746" t="20833" r="10762" b="18750"/>
          <a:stretch/>
        </p:blipFill>
        <p:spPr>
          <a:xfrm>
            <a:off x="444688" y="1190262"/>
            <a:ext cx="8001001" cy="4419600"/>
          </a:xfrm>
          <a:prstGeom prst="rect">
            <a:avLst/>
          </a:prstGeom>
        </p:spPr>
      </p:pic>
    </p:spTree>
    <p:extLst>
      <p:ext uri="{BB962C8B-B14F-4D97-AF65-F5344CB8AC3E}">
        <p14:creationId xmlns:p14="http://schemas.microsoft.com/office/powerpoint/2010/main" val="33176130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7160" t="20833" r="10761" b="30208"/>
          <a:stretch/>
        </p:blipFill>
        <p:spPr>
          <a:xfrm>
            <a:off x="533399" y="1392236"/>
            <a:ext cx="8077201" cy="3581400"/>
          </a:xfrm>
          <a:prstGeom prst="rect">
            <a:avLst/>
          </a:prstGeom>
        </p:spPr>
      </p:pic>
    </p:spTree>
    <p:extLst>
      <p:ext uri="{BB962C8B-B14F-4D97-AF65-F5344CB8AC3E}">
        <p14:creationId xmlns:p14="http://schemas.microsoft.com/office/powerpoint/2010/main" val="29505191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6" name="Picture 5"/>
          <p:cNvPicPr>
            <a:picLocks noChangeAspect="1"/>
          </p:cNvPicPr>
          <p:nvPr/>
        </p:nvPicPr>
        <p:blipFill rotWithShape="1">
          <a:blip r:embed="rId2"/>
          <a:srcRect l="27746" t="20833" r="10762" b="21875"/>
          <a:stretch/>
        </p:blipFill>
        <p:spPr>
          <a:xfrm>
            <a:off x="692726" y="1190262"/>
            <a:ext cx="8001001" cy="4191000"/>
          </a:xfrm>
          <a:prstGeom prst="rect">
            <a:avLst/>
          </a:prstGeom>
        </p:spPr>
      </p:pic>
    </p:spTree>
    <p:extLst>
      <p:ext uri="{BB962C8B-B14F-4D97-AF65-F5344CB8AC3E}">
        <p14:creationId xmlns:p14="http://schemas.microsoft.com/office/powerpoint/2010/main" val="24367469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dirty="0" smtClean="0">
                <a:solidFill>
                  <a:srgbClr val="121214"/>
                </a:solidFill>
              </a:rPr>
              <a:t>Case Studies (Cont’d…)</a:t>
            </a:r>
          </a:p>
        </p:txBody>
      </p:sp>
      <p:sp>
        <p:nvSpPr>
          <p:cNvPr id="8" name="Rectangle 7"/>
          <p:cNvSpPr/>
          <p:nvPr/>
        </p:nvSpPr>
        <p:spPr>
          <a:xfrm>
            <a:off x="203578" y="1005596"/>
            <a:ext cx="8864221" cy="1477328"/>
          </a:xfrm>
          <a:prstGeom prst="rect">
            <a:avLst/>
          </a:prstGeom>
        </p:spPr>
        <p:txBody>
          <a:bodyPr wrap="square">
            <a:spAutoFit/>
          </a:bodyPr>
          <a:lstStyle/>
          <a:p>
            <a:pPr algn="just">
              <a:lnSpc>
                <a:spcPct val="150000"/>
              </a:lnSpc>
            </a:pPr>
            <a:r>
              <a:rPr lang="en-GB" sz="2000" b="1" i="1" dirty="0" smtClean="0"/>
              <a:t>.</a:t>
            </a:r>
          </a:p>
          <a:p>
            <a:pPr algn="just">
              <a:lnSpc>
                <a:spcPct val="150000"/>
              </a:lnSpc>
            </a:pPr>
            <a:endParaRPr lang="en-GB" sz="2000" dirty="0"/>
          </a:p>
          <a:p>
            <a:pPr algn="just">
              <a:lnSpc>
                <a:spcPct val="150000"/>
              </a:lnSpc>
            </a:pPr>
            <a:r>
              <a:rPr lang="en-GB" sz="2000" dirty="0" smtClean="0"/>
              <a:t> </a:t>
            </a:r>
            <a:endParaRPr lang="en-US" sz="2000" dirty="0"/>
          </a:p>
        </p:txBody>
      </p:sp>
      <p:pic>
        <p:nvPicPr>
          <p:cNvPr id="7" name="Picture 6"/>
          <p:cNvPicPr>
            <a:picLocks noChangeAspect="1"/>
          </p:cNvPicPr>
          <p:nvPr/>
        </p:nvPicPr>
        <p:blipFill rotWithShape="1">
          <a:blip r:embed="rId2"/>
          <a:srcRect l="26574" t="20833" r="10176" b="21875"/>
          <a:stretch/>
        </p:blipFill>
        <p:spPr>
          <a:xfrm>
            <a:off x="761998" y="1371600"/>
            <a:ext cx="8229601" cy="4191000"/>
          </a:xfrm>
          <a:prstGeom prst="rect">
            <a:avLst/>
          </a:prstGeom>
        </p:spPr>
      </p:pic>
    </p:spTree>
    <p:extLst>
      <p:ext uri="{BB962C8B-B14F-4D97-AF65-F5344CB8AC3E}">
        <p14:creationId xmlns:p14="http://schemas.microsoft.com/office/powerpoint/2010/main" val="218532621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89</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val="0"/>
              </a:ext>
            </a:extLst>
          </a:blip>
          <a:srcRect t="6666" b="17778"/>
          <a:stretch/>
        </p:blipFill>
        <p:spPr bwMode="auto">
          <a:xfrm>
            <a:off x="-1" y="457200"/>
            <a:ext cx="9134477" cy="5181600"/>
          </a:xfrm>
          <a:prstGeom prst="rect">
            <a:avLst/>
          </a:prstGeom>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6D4F69F-5146-49E3-921C-42C19CDF0728}"/>
              </a:ext>
            </a:extLst>
          </p:cNvPr>
          <p:cNvSpPr>
            <a:spLocks noGrp="1"/>
          </p:cNvSpPr>
          <p:nvPr>
            <p:ph type="ftr" sz="quarter" idx="11"/>
          </p:nvPr>
        </p:nvSpPr>
        <p:spPr/>
        <p:txBody>
          <a:bodyPr/>
          <a:lstStyle/>
          <a:p>
            <a:r>
              <a:rPr lang="en-US" smtClean="0"/>
              <a:t>CSE2024 NoSQL Databases</a:t>
            </a:r>
            <a:endParaRPr lang="en-US"/>
          </a:p>
        </p:txBody>
      </p:sp>
    </p:spTree>
    <p:extLst>
      <p:ext uri="{BB962C8B-B14F-4D97-AF65-F5344CB8AC3E}">
        <p14:creationId xmlns:p14="http://schemas.microsoft.com/office/powerpoint/2010/main" val="163911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1754326"/>
          </a:xfrm>
          <a:prstGeom prst="rect">
            <a:avLst/>
          </a:prstGeom>
        </p:spPr>
        <p:txBody>
          <a:bodyPr wrap="square">
            <a:spAutoFit/>
          </a:bodyPr>
          <a:lstStyle/>
          <a:p>
            <a:pPr algn="just">
              <a:lnSpc>
                <a:spcPct val="150000"/>
              </a:lnSpc>
            </a:pPr>
            <a:r>
              <a:rPr lang="en-GB" b="1" dirty="0"/>
              <a:t>Step 2 — Install MongoDB with the Installation Wizard</a:t>
            </a:r>
          </a:p>
          <a:p>
            <a:pPr algn="just">
              <a:lnSpc>
                <a:spcPct val="150000"/>
              </a:lnSpc>
            </a:pPr>
            <a:r>
              <a:rPr lang="en-GB" dirty="0"/>
              <a:t>A. Make sure you are logged in as a user with Admin privileges. Then navigate to your downloads folder and </a:t>
            </a:r>
            <a:r>
              <a:rPr lang="en-GB" dirty="0" smtClean="0"/>
              <a:t>double-click </a:t>
            </a:r>
            <a:r>
              <a:rPr lang="en-GB" dirty="0"/>
              <a:t>on the .</a:t>
            </a:r>
            <a:r>
              <a:rPr lang="en-GB" dirty="0" err="1"/>
              <a:t>msi</a:t>
            </a:r>
            <a:r>
              <a:rPr lang="en-GB" dirty="0"/>
              <a:t> package you just downloaded. This will launch the installation wizard.</a:t>
            </a:r>
          </a:p>
        </p:txBody>
      </p:sp>
      <p:sp>
        <p:nvSpPr>
          <p:cNvPr id="3" name="Footer Placeholder 2"/>
          <p:cNvSpPr>
            <a:spLocks noGrp="1"/>
          </p:cNvSpPr>
          <p:nvPr>
            <p:ph type="ftr" sz="quarter" idx="11"/>
          </p:nvPr>
        </p:nvSpPr>
        <p:spPr/>
        <p:txBody>
          <a:bodyPr/>
          <a:lstStyle/>
          <a:p>
            <a:r>
              <a:rPr lang="en-US" smtClean="0"/>
              <a:t>CSE2024 NoSQL Databases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TextBox 4"/>
          <p:cNvSpPr txBox="1"/>
          <p:nvPr/>
        </p:nvSpPr>
        <p:spPr>
          <a:xfrm>
            <a:off x="152400" y="257022"/>
            <a:ext cx="5715000" cy="461665"/>
          </a:xfrm>
          <a:prstGeom prst="rect">
            <a:avLst/>
          </a:prstGeom>
          <a:noFill/>
        </p:spPr>
        <p:txBody>
          <a:bodyPr wrap="square" rtlCol="0">
            <a:spAutoFit/>
          </a:bodyPr>
          <a:lstStyle/>
          <a:p>
            <a:r>
              <a:rPr lang="en-US" sz="2400" b="1" dirty="0" smtClean="0">
                <a:solidFill>
                  <a:srgbClr val="121214"/>
                </a:solidFill>
              </a:rPr>
              <a:t>MongoDB Basic Installation (Cont’d…)</a:t>
            </a:r>
            <a:endParaRPr lang="en-IN" sz="2400" b="1" dirty="0"/>
          </a:p>
        </p:txBody>
      </p:sp>
      <p:pic>
        <p:nvPicPr>
          <p:cNvPr id="9" name="Picture 8" descr="Logo&#10;&#10;Description automatically generated">
            <a:extLst>
              <a:ext uri="{FF2B5EF4-FFF2-40B4-BE49-F238E27FC236}">
                <a16:creationId xmlns:a16="http://schemas.microsoft.com/office/drawing/2014/main" id="{460A0ECD-CEA0-47A1-A9A8-A9CB4D89B2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121" y="65858"/>
            <a:ext cx="2687061" cy="724247"/>
          </a:xfrm>
          <a:prstGeom prst="rect">
            <a:avLst/>
          </a:prstGeom>
        </p:spPr>
      </p:pic>
      <p:pic>
        <p:nvPicPr>
          <p:cNvPr id="6" name="Picture 5"/>
          <p:cNvPicPr>
            <a:picLocks noChangeAspect="1"/>
          </p:cNvPicPr>
          <p:nvPr/>
        </p:nvPicPr>
        <p:blipFill>
          <a:blip r:embed="rId3"/>
          <a:stretch>
            <a:fillRect/>
          </a:stretch>
        </p:blipFill>
        <p:spPr>
          <a:xfrm>
            <a:off x="3252354" y="2944588"/>
            <a:ext cx="5534891" cy="3007049"/>
          </a:xfrm>
          <a:prstGeom prst="rect">
            <a:avLst/>
          </a:prstGeom>
        </p:spPr>
      </p:pic>
    </p:spTree>
    <p:extLst>
      <p:ext uri="{BB962C8B-B14F-4D97-AF65-F5344CB8AC3E}">
        <p14:creationId xmlns:p14="http://schemas.microsoft.com/office/powerpoint/2010/main" val="3563476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handraprakash xmlns="43204bce-41e0-45bd-9649-fdf2553f0fcc" xsi:nil="true"/>
    <TaxCatchAll xmlns="10094997-2ed6-49d6-803a-ff3d53e7248f" xsi:nil="true"/>
    <lcf76f155ced4ddcb4097134ff3c332f xmlns="43204bce-41e0-45bd-9649-fdf2553f0fc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C5D568D1BE644EB353EEECCF79BC04" ma:contentTypeVersion="14" ma:contentTypeDescription="Create a new document." ma:contentTypeScope="" ma:versionID="f1bd7f5d19ebd62f05046cd17e74aa72">
  <xsd:schema xmlns:xsd="http://www.w3.org/2001/XMLSchema" xmlns:xs="http://www.w3.org/2001/XMLSchema" xmlns:p="http://schemas.microsoft.com/office/2006/metadata/properties" xmlns:ns2="43204bce-41e0-45bd-9649-fdf2553f0fcc" xmlns:ns3="10094997-2ed6-49d6-803a-ff3d53e7248f" targetNamespace="http://schemas.microsoft.com/office/2006/metadata/properties" ma:root="true" ma:fieldsID="130b8dec2823cb54b25f7ba7dd4eb9e2" ns2:_="" ns3:_="">
    <xsd:import namespace="43204bce-41e0-45bd-9649-fdf2553f0fcc"/>
    <xsd:import namespace="10094997-2ed6-49d6-803a-ff3d53e7248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element ref="ns2:chandraprak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204bce-41e0-45bd-9649-fdf2553f0f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626717-1439-4315-99ce-985d7ba5c11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chandraprakash" ma:index="21" nillable="true" ma:displayName="chandra prakash" ma:format="Dropdown" ma:internalName="chandraprakash">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0094997-2ed6-49d6-803a-ff3d53e7248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0226a7d-65cb-43c0-83ad-096824d6fa4b}" ma:internalName="TaxCatchAll" ma:showField="CatchAllData" ma:web="10094997-2ed6-49d6-803a-ff3d53e7248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DFE7C8-44AE-4CA0-BC1C-D7A115A2224E}">
  <ds:schemaRef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00af665b-9cc2-4010-a7f6-c2696d1560f6"/>
    <ds:schemaRef ds:uri="http://purl.org/dc/dcmitype/"/>
  </ds:schemaRefs>
</ds:datastoreItem>
</file>

<file path=customXml/itemProps2.xml><?xml version="1.0" encoding="utf-8"?>
<ds:datastoreItem xmlns:ds="http://schemas.openxmlformats.org/officeDocument/2006/customXml" ds:itemID="{654D4C7A-C0DE-4DBB-BBD8-A73902FABFB3}"/>
</file>

<file path=customXml/itemProps3.xml><?xml version="1.0" encoding="utf-8"?>
<ds:datastoreItem xmlns:ds="http://schemas.openxmlformats.org/officeDocument/2006/customXml" ds:itemID="{C0FDA373-D5CF-4F0F-A826-9892AA050C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7436</TotalTime>
  <Words>3128</Words>
  <Application>Microsoft Office PowerPoint</Application>
  <PresentationFormat>On-screen Show (4:3)</PresentationFormat>
  <Paragraphs>716</Paragraphs>
  <Slides>89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Arial</vt:lpstr>
      <vt:lpstr>Bookman Old Style</vt:lpstr>
      <vt:lpstr>Calibri</vt:lpstr>
      <vt:lpstr>Cambria</vt:lpstr>
      <vt:lpstr>Constantia</vt:lpstr>
      <vt:lpstr>Gill Sans</vt:lpstr>
      <vt:lpstr>黑体</vt:lpstr>
      <vt:lpstr>Wingdings</vt:lpstr>
      <vt:lpstr>Wingdings 2</vt:lpstr>
      <vt:lpstr>ヒラギノ角ゴ ProN W3</vt:lpstr>
      <vt:lpstr>Thiru_Regular</vt:lpstr>
      <vt:lpstr>PowerPoint Presentation</vt:lpstr>
      <vt:lpstr>Module 3 : Document Data Model Hands on: Mongo DB / Casandra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Admin</cp:lastModifiedBy>
  <cp:revision>505</cp:revision>
  <dcterms:created xsi:type="dcterms:W3CDTF">2006-08-16T00:00:00Z</dcterms:created>
  <dcterms:modified xsi:type="dcterms:W3CDTF">2022-11-19T03:49:11Z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0x01010056C5D568D1BE644EB353EEECCF79BC04</vt:lpwstr>
  </property>
</Properties>
</file>